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649" r:id="rId2"/>
    <p:sldId id="650" r:id="rId3"/>
    <p:sldId id="654" r:id="rId4"/>
    <p:sldId id="656" r:id="rId5"/>
    <p:sldId id="655" r:id="rId6"/>
    <p:sldId id="657" r:id="rId7"/>
    <p:sldId id="658" r:id="rId8"/>
    <p:sldId id="659" r:id="rId9"/>
    <p:sldId id="660" r:id="rId10"/>
    <p:sldId id="661" r:id="rId11"/>
    <p:sldId id="662" r:id="rId12"/>
    <p:sldId id="663" r:id="rId13"/>
    <p:sldId id="664" r:id="rId14"/>
    <p:sldId id="665" r:id="rId15"/>
    <p:sldId id="666" r:id="rId16"/>
    <p:sldId id="667" r:id="rId17"/>
    <p:sldId id="668" r:id="rId18"/>
    <p:sldId id="669" r:id="rId19"/>
    <p:sldId id="670" r:id="rId20"/>
    <p:sldId id="671" r:id="rId21"/>
    <p:sldId id="672" r:id="rId22"/>
    <p:sldId id="673" r:id="rId23"/>
    <p:sldId id="674" r:id="rId24"/>
    <p:sldId id="675" r:id="rId25"/>
    <p:sldId id="676" r:id="rId26"/>
    <p:sldId id="677" r:id="rId27"/>
    <p:sldId id="678" r:id="rId28"/>
    <p:sldId id="679" r:id="rId29"/>
    <p:sldId id="680" r:id="rId30"/>
    <p:sldId id="681" r:id="rId31"/>
    <p:sldId id="682" r:id="rId32"/>
    <p:sldId id="683" r:id="rId33"/>
    <p:sldId id="684" r:id="rId34"/>
    <p:sldId id="685" r:id="rId35"/>
    <p:sldId id="686" r:id="rId36"/>
    <p:sldId id="687" r:id="rId37"/>
    <p:sldId id="688" r:id="rId38"/>
    <p:sldId id="689" r:id="rId39"/>
    <p:sldId id="690" r:id="rId40"/>
    <p:sldId id="691" r:id="rId41"/>
    <p:sldId id="692" r:id="rId42"/>
    <p:sldId id="693" r:id="rId43"/>
    <p:sldId id="694" r:id="rId44"/>
    <p:sldId id="695" r:id="rId45"/>
    <p:sldId id="696" r:id="rId46"/>
    <p:sldId id="697" r:id="rId47"/>
    <p:sldId id="698" r:id="rId48"/>
    <p:sldId id="701" r:id="rId49"/>
    <p:sldId id="702" r:id="rId50"/>
    <p:sldId id="703" r:id="rId51"/>
    <p:sldId id="704" r:id="rId52"/>
    <p:sldId id="699" r:id="rId53"/>
    <p:sldId id="700" r:id="rId54"/>
  </p:sldIdLst>
  <p:sldSz cx="18288000" cy="13716000"/>
  <p:notesSz cx="6858000" cy="9144000"/>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62AA"/>
    <a:srgbClr val="4EAEAF"/>
    <a:srgbClr val="DF5C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17"/>
    <p:restoredTop sz="94647"/>
  </p:normalViewPr>
  <p:slideViewPr>
    <p:cSldViewPr snapToGrid="0" snapToObjects="1">
      <p:cViewPr varScale="1">
        <p:scale>
          <a:sx n="64" d="100"/>
          <a:sy n="64" d="100"/>
        </p:scale>
        <p:origin x="18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23" name="Rectangle 22">
            <a:extLst>
              <a:ext uri="{FF2B5EF4-FFF2-40B4-BE49-F238E27FC236}">
                <a16:creationId xmlns:a16="http://schemas.microsoft.com/office/drawing/2014/main" id="{E2B8FC76-EA84-D349-8D7E-52E2221267F1}"/>
              </a:ext>
            </a:extLst>
          </p:cNvPr>
          <p:cNvSpPr/>
          <p:nvPr/>
        </p:nvSpPr>
        <p:spPr>
          <a:xfrm>
            <a:off x="6669445" y="8974251"/>
            <a:ext cx="4898571" cy="559178"/>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1" name="Text Placeholder 30">
            <a:extLst>
              <a:ext uri="{FF2B5EF4-FFF2-40B4-BE49-F238E27FC236}">
                <a16:creationId xmlns:a16="http://schemas.microsoft.com/office/drawing/2014/main" id="{CEA7BD84-7BFE-EF4E-9B13-316DC6D03AF6}"/>
              </a:ext>
            </a:extLst>
          </p:cNvPr>
          <p:cNvSpPr>
            <a:spLocks noGrp="1"/>
          </p:cNvSpPr>
          <p:nvPr>
            <p:ph type="body" sz="quarter" idx="10" hasCustomPrompt="1"/>
          </p:nvPr>
        </p:nvSpPr>
        <p:spPr>
          <a:xfrm>
            <a:off x="2563585" y="3789120"/>
            <a:ext cx="13170083" cy="2817185"/>
          </a:xfrm>
        </p:spPr>
        <p:txBody>
          <a:bodyPr>
            <a:noAutofit/>
          </a:bodyPr>
          <a:lstStyle>
            <a:lvl1pPr marL="0" indent="0" algn="ctr">
              <a:buNone/>
              <a:defRPr sz="9000" b="1">
                <a:latin typeface="Century Gothic" panose="020B0502020202020204" pitchFamily="34" charset="0"/>
              </a:defRPr>
            </a:lvl1pPr>
            <a:lvl2pPr marL="914400" indent="0">
              <a:buNone/>
              <a:defRPr/>
            </a:lvl2pPr>
            <a:lvl3pPr marL="1828800" indent="0">
              <a:buNone/>
              <a:defRPr/>
            </a:lvl3pPr>
            <a:lvl4pPr marL="2743200" indent="0">
              <a:buNone/>
              <a:defRPr/>
            </a:lvl4pPr>
            <a:lvl5pPr marL="3657600" indent="0">
              <a:buNone/>
              <a:defRPr/>
            </a:lvl5pPr>
          </a:lstStyle>
          <a:p>
            <a:pPr lvl="0"/>
            <a:r>
              <a:rPr lang="en-US" dirty="0"/>
              <a:t>Click to add headline</a:t>
            </a:r>
          </a:p>
          <a:p>
            <a:pPr lvl="0"/>
            <a:r>
              <a:rPr lang="en-US" dirty="0"/>
              <a:t>Line 2</a:t>
            </a:r>
          </a:p>
        </p:txBody>
      </p:sp>
      <p:sp>
        <p:nvSpPr>
          <p:cNvPr id="33" name="Text Placeholder 32">
            <a:extLst>
              <a:ext uri="{FF2B5EF4-FFF2-40B4-BE49-F238E27FC236}">
                <a16:creationId xmlns:a16="http://schemas.microsoft.com/office/drawing/2014/main" id="{02FD7F50-5780-3D4F-A7C8-CE5F06B45506}"/>
              </a:ext>
            </a:extLst>
          </p:cNvPr>
          <p:cNvSpPr>
            <a:spLocks noGrp="1"/>
          </p:cNvSpPr>
          <p:nvPr>
            <p:ph type="body" sz="quarter" idx="11" hasCustomPrompt="1"/>
          </p:nvPr>
        </p:nvSpPr>
        <p:spPr>
          <a:xfrm>
            <a:off x="7240587" y="2726462"/>
            <a:ext cx="3806825" cy="482600"/>
          </a:xfrm>
        </p:spPr>
        <p:txBody>
          <a:bodyPr>
            <a:noAutofit/>
          </a:bodyPr>
          <a:lstStyle>
            <a:lvl1pPr marL="0" indent="0" algn="ctr">
              <a:buNone/>
              <a:defRPr sz="2000" b="1" spc="300">
                <a:solidFill>
                  <a:srgbClr val="3262AA"/>
                </a:solidFill>
                <a:latin typeface="Century Gothic" panose="020B0502020202020204" pitchFamily="34" charset="0"/>
              </a:defRPr>
            </a:lvl1pPr>
            <a:lvl2pPr marL="914400" indent="0">
              <a:buNone/>
              <a:defRPr sz="2400">
                <a:latin typeface="Century Gothic" panose="020B0502020202020204" pitchFamily="34" charset="0"/>
              </a:defRPr>
            </a:lvl2pPr>
            <a:lvl3pPr marL="1828800" indent="0">
              <a:buNone/>
              <a:defRPr sz="2400">
                <a:latin typeface="Century Gothic" panose="020B0502020202020204" pitchFamily="34" charset="0"/>
              </a:defRPr>
            </a:lvl3pPr>
            <a:lvl4pPr marL="2743200" indent="0">
              <a:buNone/>
              <a:defRPr sz="2400">
                <a:latin typeface="Century Gothic" panose="020B0502020202020204" pitchFamily="34" charset="0"/>
              </a:defRPr>
            </a:lvl4pPr>
            <a:lvl5pPr marL="3657600" indent="0">
              <a:buNone/>
              <a:defRPr sz="2400">
                <a:latin typeface="Century Gothic" panose="020B0502020202020204" pitchFamily="34" charset="0"/>
              </a:defRPr>
            </a:lvl5pPr>
          </a:lstStyle>
          <a:p>
            <a:pPr lvl="0"/>
            <a:r>
              <a:rPr lang="en-US" dirty="0"/>
              <a:t>DATE</a:t>
            </a:r>
          </a:p>
        </p:txBody>
      </p:sp>
      <p:sp>
        <p:nvSpPr>
          <p:cNvPr id="35" name="Text Placeholder 34">
            <a:extLst>
              <a:ext uri="{FF2B5EF4-FFF2-40B4-BE49-F238E27FC236}">
                <a16:creationId xmlns:a16="http://schemas.microsoft.com/office/drawing/2014/main" id="{AD872086-7600-DA4E-B150-76A1178C128A}"/>
              </a:ext>
            </a:extLst>
          </p:cNvPr>
          <p:cNvSpPr>
            <a:spLocks noGrp="1"/>
          </p:cNvSpPr>
          <p:nvPr>
            <p:ph type="body" sz="quarter" idx="12" hasCustomPrompt="1"/>
          </p:nvPr>
        </p:nvSpPr>
        <p:spPr>
          <a:xfrm>
            <a:off x="6998625" y="8685132"/>
            <a:ext cx="4240213" cy="1163638"/>
          </a:xfrm>
        </p:spPr>
        <p:txBody>
          <a:bodyPr anchor="ctr">
            <a:noAutofit/>
          </a:bodyPr>
          <a:lstStyle>
            <a:lvl1pPr marL="0" indent="0" algn="ctr">
              <a:buNone/>
              <a:defRPr sz="2500">
                <a:solidFill>
                  <a:schemeClr val="bg1"/>
                </a:solidFill>
                <a:latin typeface="Century Gothic" panose="020B0502020202020204" pitchFamily="34" charset="0"/>
              </a:defRPr>
            </a:lvl1pPr>
            <a:lvl2pPr marL="914400" indent="0">
              <a:buNone/>
              <a:defRPr sz="2000">
                <a:solidFill>
                  <a:schemeClr val="bg1"/>
                </a:solidFill>
                <a:latin typeface="Century Gothic" panose="020B0502020202020204" pitchFamily="34" charset="0"/>
              </a:defRPr>
            </a:lvl2pPr>
            <a:lvl3pPr marL="1828800" indent="0">
              <a:buNone/>
              <a:defRPr sz="2000">
                <a:solidFill>
                  <a:schemeClr val="bg1"/>
                </a:solidFill>
                <a:latin typeface="Century Gothic" panose="020B0502020202020204" pitchFamily="34" charset="0"/>
              </a:defRPr>
            </a:lvl3pPr>
            <a:lvl4pPr marL="2743200" indent="0">
              <a:buNone/>
              <a:defRPr sz="2000">
                <a:solidFill>
                  <a:schemeClr val="bg1"/>
                </a:solidFill>
                <a:latin typeface="Century Gothic" panose="020B0502020202020204" pitchFamily="34" charset="0"/>
              </a:defRPr>
            </a:lvl4pPr>
            <a:lvl5pPr marL="3657600" indent="0">
              <a:buNone/>
              <a:defRPr sz="2000">
                <a:solidFill>
                  <a:schemeClr val="bg1"/>
                </a:solidFill>
                <a:latin typeface="Century Gothic" panose="020B0502020202020204" pitchFamily="34" charset="0"/>
              </a:defRPr>
            </a:lvl5pPr>
          </a:lstStyle>
          <a:p>
            <a:pPr lvl="0"/>
            <a:r>
              <a:rPr lang="en-US" dirty="0"/>
              <a:t>Name, Title</a:t>
            </a:r>
          </a:p>
        </p:txBody>
      </p:sp>
      <p:pic>
        <p:nvPicPr>
          <p:cNvPr id="37" name="Picture 36">
            <a:extLst>
              <a:ext uri="{FF2B5EF4-FFF2-40B4-BE49-F238E27FC236}">
                <a16:creationId xmlns:a16="http://schemas.microsoft.com/office/drawing/2014/main" id="{61EDDD73-BB0E-AA44-ADA6-B7844003F8F4}"/>
              </a:ext>
            </a:extLst>
          </p:cNvPr>
          <p:cNvPicPr>
            <a:picLocks noChangeAspect="1"/>
          </p:cNvPicPr>
          <p:nvPr userDrawn="1"/>
        </p:nvPicPr>
        <p:blipFill>
          <a:blip r:embed="rId2"/>
          <a:stretch>
            <a:fillRect/>
          </a:stretch>
        </p:blipFill>
        <p:spPr>
          <a:xfrm>
            <a:off x="0" y="195695"/>
            <a:ext cx="1463386" cy="1045276"/>
          </a:xfrm>
          <a:prstGeom prst="rect">
            <a:avLst/>
          </a:prstGeom>
        </p:spPr>
      </p:pic>
      <p:sp>
        <p:nvSpPr>
          <p:cNvPr id="39" name="Text Placeholder 38">
            <a:extLst>
              <a:ext uri="{FF2B5EF4-FFF2-40B4-BE49-F238E27FC236}">
                <a16:creationId xmlns:a16="http://schemas.microsoft.com/office/drawing/2014/main" id="{371C5312-971E-E940-8564-704DB7D2EE30}"/>
              </a:ext>
            </a:extLst>
          </p:cNvPr>
          <p:cNvSpPr>
            <a:spLocks noGrp="1"/>
          </p:cNvSpPr>
          <p:nvPr>
            <p:ph type="body" sz="quarter" idx="13" hasCustomPrompt="1"/>
          </p:nvPr>
        </p:nvSpPr>
        <p:spPr>
          <a:xfrm>
            <a:off x="3592513" y="7186363"/>
            <a:ext cx="11576050" cy="783771"/>
          </a:xfrm>
        </p:spPr>
        <p:txBody>
          <a:bodyPr>
            <a:normAutofit/>
          </a:bodyPr>
          <a:lstStyle>
            <a:lvl1pPr marL="0" indent="0" algn="ctr">
              <a:buNone/>
              <a:defRPr sz="5000">
                <a:latin typeface="Century Gothic" panose="020B0502020202020204" pitchFamily="34" charset="0"/>
              </a:defRPr>
            </a:lvl1pPr>
          </a:lstStyle>
          <a:p>
            <a:pPr lvl="0"/>
            <a:r>
              <a:rPr lang="en-US" dirty="0"/>
              <a:t>SUBHEAD HERE (if needed)</a:t>
            </a:r>
          </a:p>
        </p:txBody>
      </p:sp>
    </p:spTree>
    <p:extLst>
      <p:ext uri="{BB962C8B-B14F-4D97-AF65-F5344CB8AC3E}">
        <p14:creationId xmlns:p14="http://schemas.microsoft.com/office/powerpoint/2010/main" val="2664511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664A622B-B14E-2E49-8A8A-EAC67EE6361B}"/>
              </a:ext>
            </a:extLst>
          </p:cNvPr>
          <p:cNvSpPr>
            <a:spLocks noGrp="1"/>
          </p:cNvSpPr>
          <p:nvPr>
            <p:ph type="pic" sz="quarter" idx="14" hasCustomPrompt="1"/>
          </p:nvPr>
        </p:nvSpPr>
        <p:spPr>
          <a:xfrm>
            <a:off x="0" y="0"/>
            <a:ext cx="18288000" cy="5996633"/>
          </a:xfrm>
          <a:solidFill>
            <a:schemeClr val="bg1">
              <a:lumMod val="95000"/>
            </a:schemeClr>
          </a:solidFill>
        </p:spPr>
        <p:txBody>
          <a:bodyPr anchor="ctr">
            <a:normAutofit/>
          </a:bodyPr>
          <a:lstStyle>
            <a:lvl1pPr marL="0" indent="0" algn="ctr">
              <a:buNone/>
              <a:defRPr sz="2000"/>
            </a:lvl1pPr>
          </a:lstStyle>
          <a:p>
            <a:r>
              <a:rPr lang="en-US" dirty="0"/>
              <a:t>Click here to insert image</a:t>
            </a:r>
          </a:p>
        </p:txBody>
      </p:sp>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23" name="Rectangle 22">
            <a:extLst>
              <a:ext uri="{FF2B5EF4-FFF2-40B4-BE49-F238E27FC236}">
                <a16:creationId xmlns:a16="http://schemas.microsoft.com/office/drawing/2014/main" id="{E2B8FC76-EA84-D349-8D7E-52E2221267F1}"/>
              </a:ext>
            </a:extLst>
          </p:cNvPr>
          <p:cNvSpPr/>
          <p:nvPr/>
        </p:nvSpPr>
        <p:spPr>
          <a:xfrm>
            <a:off x="6669445" y="11312696"/>
            <a:ext cx="4898571" cy="559178"/>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1" name="Text Placeholder 30">
            <a:extLst>
              <a:ext uri="{FF2B5EF4-FFF2-40B4-BE49-F238E27FC236}">
                <a16:creationId xmlns:a16="http://schemas.microsoft.com/office/drawing/2014/main" id="{CEA7BD84-7BFE-EF4E-9B13-316DC6D03AF6}"/>
              </a:ext>
            </a:extLst>
          </p:cNvPr>
          <p:cNvSpPr>
            <a:spLocks noGrp="1"/>
          </p:cNvSpPr>
          <p:nvPr>
            <p:ph type="body" sz="quarter" idx="10" hasCustomPrompt="1"/>
          </p:nvPr>
        </p:nvSpPr>
        <p:spPr>
          <a:xfrm>
            <a:off x="2563585" y="6962551"/>
            <a:ext cx="13170083" cy="2817185"/>
          </a:xfrm>
        </p:spPr>
        <p:txBody>
          <a:bodyPr>
            <a:noAutofit/>
          </a:bodyPr>
          <a:lstStyle>
            <a:lvl1pPr marL="0" indent="0" algn="ctr">
              <a:buNone/>
              <a:defRPr sz="9000" b="1">
                <a:latin typeface="Century Gothic" panose="020B0502020202020204" pitchFamily="34" charset="0"/>
              </a:defRPr>
            </a:lvl1pPr>
            <a:lvl2pPr marL="914400" indent="0">
              <a:buNone/>
              <a:defRPr/>
            </a:lvl2pPr>
            <a:lvl3pPr marL="1828800" indent="0">
              <a:buNone/>
              <a:defRPr/>
            </a:lvl3pPr>
            <a:lvl4pPr marL="2743200" indent="0">
              <a:buNone/>
              <a:defRPr/>
            </a:lvl4pPr>
            <a:lvl5pPr marL="3657600" indent="0">
              <a:buNone/>
              <a:defRPr/>
            </a:lvl5pPr>
          </a:lstStyle>
          <a:p>
            <a:pPr lvl="0"/>
            <a:r>
              <a:rPr lang="en-US" dirty="0"/>
              <a:t>Click to add headline</a:t>
            </a:r>
          </a:p>
          <a:p>
            <a:pPr lvl="0"/>
            <a:r>
              <a:rPr lang="en-US" dirty="0"/>
              <a:t>Line 2</a:t>
            </a:r>
          </a:p>
        </p:txBody>
      </p:sp>
      <p:sp>
        <p:nvSpPr>
          <p:cNvPr id="33" name="Text Placeholder 32">
            <a:extLst>
              <a:ext uri="{FF2B5EF4-FFF2-40B4-BE49-F238E27FC236}">
                <a16:creationId xmlns:a16="http://schemas.microsoft.com/office/drawing/2014/main" id="{02FD7F50-5780-3D4F-A7C8-CE5F06B45506}"/>
              </a:ext>
            </a:extLst>
          </p:cNvPr>
          <p:cNvSpPr>
            <a:spLocks noGrp="1"/>
          </p:cNvSpPr>
          <p:nvPr>
            <p:ph type="body" sz="quarter" idx="11" hasCustomPrompt="1"/>
          </p:nvPr>
        </p:nvSpPr>
        <p:spPr>
          <a:xfrm>
            <a:off x="7240587" y="6456704"/>
            <a:ext cx="3806825" cy="482600"/>
          </a:xfrm>
        </p:spPr>
        <p:txBody>
          <a:bodyPr>
            <a:noAutofit/>
          </a:bodyPr>
          <a:lstStyle>
            <a:lvl1pPr marL="0" indent="0" algn="ctr">
              <a:buNone/>
              <a:defRPr sz="2000" b="1" spc="300">
                <a:solidFill>
                  <a:srgbClr val="3262AA"/>
                </a:solidFill>
                <a:latin typeface="Century Gothic" panose="020B0502020202020204" pitchFamily="34" charset="0"/>
              </a:defRPr>
            </a:lvl1pPr>
            <a:lvl2pPr marL="914400" indent="0">
              <a:buNone/>
              <a:defRPr sz="2400">
                <a:latin typeface="Century Gothic" panose="020B0502020202020204" pitchFamily="34" charset="0"/>
              </a:defRPr>
            </a:lvl2pPr>
            <a:lvl3pPr marL="1828800" indent="0">
              <a:buNone/>
              <a:defRPr sz="2400">
                <a:latin typeface="Century Gothic" panose="020B0502020202020204" pitchFamily="34" charset="0"/>
              </a:defRPr>
            </a:lvl3pPr>
            <a:lvl4pPr marL="2743200" indent="0">
              <a:buNone/>
              <a:defRPr sz="2400">
                <a:latin typeface="Century Gothic" panose="020B0502020202020204" pitchFamily="34" charset="0"/>
              </a:defRPr>
            </a:lvl4pPr>
            <a:lvl5pPr marL="3657600" indent="0">
              <a:buNone/>
              <a:defRPr sz="2400">
                <a:latin typeface="Century Gothic" panose="020B0502020202020204" pitchFamily="34" charset="0"/>
              </a:defRPr>
            </a:lvl5pPr>
          </a:lstStyle>
          <a:p>
            <a:pPr lvl="0"/>
            <a:r>
              <a:rPr lang="en-US" dirty="0"/>
              <a:t>DATE</a:t>
            </a:r>
          </a:p>
        </p:txBody>
      </p:sp>
      <p:sp>
        <p:nvSpPr>
          <p:cNvPr id="35" name="Text Placeholder 34">
            <a:extLst>
              <a:ext uri="{FF2B5EF4-FFF2-40B4-BE49-F238E27FC236}">
                <a16:creationId xmlns:a16="http://schemas.microsoft.com/office/drawing/2014/main" id="{AD872086-7600-DA4E-B150-76A1178C128A}"/>
              </a:ext>
            </a:extLst>
          </p:cNvPr>
          <p:cNvSpPr>
            <a:spLocks noGrp="1"/>
          </p:cNvSpPr>
          <p:nvPr>
            <p:ph type="body" sz="quarter" idx="12" hasCustomPrompt="1"/>
          </p:nvPr>
        </p:nvSpPr>
        <p:spPr>
          <a:xfrm>
            <a:off x="6998625" y="11023577"/>
            <a:ext cx="4240213" cy="1163638"/>
          </a:xfrm>
        </p:spPr>
        <p:txBody>
          <a:bodyPr anchor="ctr">
            <a:noAutofit/>
          </a:bodyPr>
          <a:lstStyle>
            <a:lvl1pPr marL="0" indent="0" algn="ctr">
              <a:buNone/>
              <a:defRPr sz="2500">
                <a:solidFill>
                  <a:schemeClr val="bg1"/>
                </a:solidFill>
                <a:latin typeface="Century Gothic" panose="020B0502020202020204" pitchFamily="34" charset="0"/>
              </a:defRPr>
            </a:lvl1pPr>
            <a:lvl2pPr marL="914400" indent="0">
              <a:buNone/>
              <a:defRPr sz="2000">
                <a:solidFill>
                  <a:schemeClr val="bg1"/>
                </a:solidFill>
                <a:latin typeface="Century Gothic" panose="020B0502020202020204" pitchFamily="34" charset="0"/>
              </a:defRPr>
            </a:lvl2pPr>
            <a:lvl3pPr marL="1828800" indent="0">
              <a:buNone/>
              <a:defRPr sz="2000">
                <a:solidFill>
                  <a:schemeClr val="bg1"/>
                </a:solidFill>
                <a:latin typeface="Century Gothic" panose="020B0502020202020204" pitchFamily="34" charset="0"/>
              </a:defRPr>
            </a:lvl3pPr>
            <a:lvl4pPr marL="2743200" indent="0">
              <a:buNone/>
              <a:defRPr sz="2000">
                <a:solidFill>
                  <a:schemeClr val="bg1"/>
                </a:solidFill>
                <a:latin typeface="Century Gothic" panose="020B0502020202020204" pitchFamily="34" charset="0"/>
              </a:defRPr>
            </a:lvl4pPr>
            <a:lvl5pPr marL="3657600" indent="0">
              <a:buNone/>
              <a:defRPr sz="2000">
                <a:solidFill>
                  <a:schemeClr val="bg1"/>
                </a:solidFill>
                <a:latin typeface="Century Gothic" panose="020B0502020202020204" pitchFamily="34" charset="0"/>
              </a:defRPr>
            </a:lvl5pPr>
          </a:lstStyle>
          <a:p>
            <a:pPr lvl="0"/>
            <a:r>
              <a:rPr lang="en-US" dirty="0"/>
              <a:t>Name, Title</a:t>
            </a:r>
          </a:p>
        </p:txBody>
      </p:sp>
      <p:sp>
        <p:nvSpPr>
          <p:cNvPr id="39" name="Text Placeholder 38">
            <a:extLst>
              <a:ext uri="{FF2B5EF4-FFF2-40B4-BE49-F238E27FC236}">
                <a16:creationId xmlns:a16="http://schemas.microsoft.com/office/drawing/2014/main" id="{371C5312-971E-E940-8564-704DB7D2EE30}"/>
              </a:ext>
            </a:extLst>
          </p:cNvPr>
          <p:cNvSpPr>
            <a:spLocks noGrp="1"/>
          </p:cNvSpPr>
          <p:nvPr>
            <p:ph type="body" sz="quarter" idx="13" hasCustomPrompt="1"/>
          </p:nvPr>
        </p:nvSpPr>
        <p:spPr>
          <a:xfrm>
            <a:off x="3592513" y="10068854"/>
            <a:ext cx="11576050" cy="783771"/>
          </a:xfrm>
        </p:spPr>
        <p:txBody>
          <a:bodyPr>
            <a:normAutofit/>
          </a:bodyPr>
          <a:lstStyle>
            <a:lvl1pPr marL="0" indent="0" algn="ctr">
              <a:buNone/>
              <a:defRPr sz="5000">
                <a:latin typeface="Century Gothic" panose="020B0502020202020204" pitchFamily="34" charset="0"/>
              </a:defRPr>
            </a:lvl1pPr>
          </a:lstStyle>
          <a:p>
            <a:pPr lvl="0"/>
            <a:r>
              <a:rPr lang="en-US" dirty="0"/>
              <a:t>SUBHEAD HERE (if needed)</a:t>
            </a:r>
          </a:p>
        </p:txBody>
      </p:sp>
    </p:spTree>
    <p:extLst>
      <p:ext uri="{BB962C8B-B14F-4D97-AF65-F5344CB8AC3E}">
        <p14:creationId xmlns:p14="http://schemas.microsoft.com/office/powerpoint/2010/main" val="325588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1" name="Rectangle 10">
            <a:extLst>
              <a:ext uri="{FF2B5EF4-FFF2-40B4-BE49-F238E27FC236}">
                <a16:creationId xmlns:a16="http://schemas.microsoft.com/office/drawing/2014/main" id="{4454543F-848A-2C43-A44F-344E1ACBAEA9}"/>
              </a:ext>
            </a:extLst>
          </p:cNvPr>
          <p:cNvSpPr/>
          <p:nvPr userDrawn="1"/>
        </p:nvSpPr>
        <p:spPr>
          <a:xfrm>
            <a:off x="1441257" y="8155855"/>
            <a:ext cx="17732548" cy="106006"/>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 name="Text Placeholder 2">
            <a:extLst>
              <a:ext uri="{FF2B5EF4-FFF2-40B4-BE49-F238E27FC236}">
                <a16:creationId xmlns:a16="http://schemas.microsoft.com/office/drawing/2014/main" id="{C2DBA9CA-EEC1-474E-A8AE-8E9BC59B956E}"/>
              </a:ext>
            </a:extLst>
          </p:cNvPr>
          <p:cNvSpPr>
            <a:spLocks noGrp="1"/>
          </p:cNvSpPr>
          <p:nvPr>
            <p:ph type="body" sz="quarter" idx="10" hasCustomPrompt="1"/>
          </p:nvPr>
        </p:nvSpPr>
        <p:spPr>
          <a:xfrm>
            <a:off x="1441450" y="7164384"/>
            <a:ext cx="9531350" cy="881062"/>
          </a:xfrm>
        </p:spPr>
        <p:txBody>
          <a:bodyPr/>
          <a:lstStyle>
            <a:lvl1pPr marL="0" indent="0">
              <a:buNone/>
              <a:defRPr b="1">
                <a:solidFill>
                  <a:srgbClr val="DF5C40"/>
                </a:solidFill>
                <a:latin typeface="Century Gothic" panose="020B0502020202020204" pitchFamily="34" charset="0"/>
              </a:defRPr>
            </a:lvl1pPr>
          </a:lstStyle>
          <a:p>
            <a:pPr lvl="0"/>
            <a:r>
              <a:rPr lang="en-US" dirty="0"/>
              <a:t>Section name</a:t>
            </a:r>
          </a:p>
        </p:txBody>
      </p:sp>
      <p:sp>
        <p:nvSpPr>
          <p:cNvPr id="5" name="Text Placeholder 4">
            <a:extLst>
              <a:ext uri="{FF2B5EF4-FFF2-40B4-BE49-F238E27FC236}">
                <a16:creationId xmlns:a16="http://schemas.microsoft.com/office/drawing/2014/main" id="{DEF8A0D1-3997-9343-B2BB-70DDE3B7526E}"/>
              </a:ext>
            </a:extLst>
          </p:cNvPr>
          <p:cNvSpPr>
            <a:spLocks noGrp="1"/>
          </p:cNvSpPr>
          <p:nvPr>
            <p:ph type="body" sz="quarter" idx="11" hasCustomPrompt="1"/>
          </p:nvPr>
        </p:nvSpPr>
        <p:spPr>
          <a:xfrm>
            <a:off x="1441257" y="8555397"/>
            <a:ext cx="12817475" cy="1257754"/>
          </a:xfrm>
        </p:spPr>
        <p:txBody>
          <a:bodyPr>
            <a:normAutofit/>
          </a:bodyPr>
          <a:lstStyle>
            <a:lvl1pPr marL="0" indent="0">
              <a:buNone/>
              <a:defRPr sz="9000" b="1">
                <a:latin typeface="Century Gothic" panose="020B0502020202020204" pitchFamily="34" charset="0"/>
              </a:defRPr>
            </a:lvl1pPr>
          </a:lstStyle>
          <a:p>
            <a:pPr lvl="0"/>
            <a:r>
              <a:rPr lang="en-US" dirty="0"/>
              <a:t>SECTION TITLE </a:t>
            </a:r>
          </a:p>
        </p:txBody>
      </p:sp>
      <p:sp>
        <p:nvSpPr>
          <p:cNvPr id="7" name="Text Placeholder 6">
            <a:extLst>
              <a:ext uri="{FF2B5EF4-FFF2-40B4-BE49-F238E27FC236}">
                <a16:creationId xmlns:a16="http://schemas.microsoft.com/office/drawing/2014/main" id="{A6C2BD2A-0132-244F-AD16-9AD4CF4E398F}"/>
              </a:ext>
            </a:extLst>
          </p:cNvPr>
          <p:cNvSpPr>
            <a:spLocks noGrp="1"/>
          </p:cNvSpPr>
          <p:nvPr>
            <p:ph type="body" sz="quarter" idx="12" hasCustomPrompt="1"/>
          </p:nvPr>
        </p:nvSpPr>
        <p:spPr>
          <a:xfrm>
            <a:off x="1441257" y="10240057"/>
            <a:ext cx="9536112" cy="308202"/>
          </a:xfrm>
        </p:spPr>
        <p:txBody>
          <a:bodyPr>
            <a:normAutofit/>
          </a:bodyPr>
          <a:lstStyle>
            <a:lvl1pPr marL="0" indent="0">
              <a:buNone/>
              <a:defRPr sz="1800" b="1" spc="300">
                <a:latin typeface="Arial" panose="020B0604020202020204" pitchFamily="34" charset="0"/>
                <a:ea typeface="Tahoma" panose="020B0604030504040204" pitchFamily="34" charset="0"/>
                <a:cs typeface="Arial" panose="020B0604020202020204" pitchFamily="34" charset="0"/>
              </a:defRPr>
            </a:lvl1pPr>
          </a:lstStyle>
          <a:p>
            <a:pPr lvl="0"/>
            <a:r>
              <a:rPr lang="en-US" dirty="0"/>
              <a:t>SUPPORTING CONTENT CAN GO HERE IF NEEDED</a:t>
            </a:r>
          </a:p>
        </p:txBody>
      </p:sp>
    </p:spTree>
    <p:extLst>
      <p:ext uri="{BB962C8B-B14F-4D97-AF65-F5344CB8AC3E}">
        <p14:creationId xmlns:p14="http://schemas.microsoft.com/office/powerpoint/2010/main" val="376258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t top">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4" name="Picture Placeholder 1">
            <a:extLst>
              <a:ext uri="{FF2B5EF4-FFF2-40B4-BE49-F238E27FC236}">
                <a16:creationId xmlns:a16="http://schemas.microsoft.com/office/drawing/2014/main" id="{1FF281BB-AE92-E740-A77E-D04143DBB275}"/>
              </a:ext>
            </a:extLst>
          </p:cNvPr>
          <p:cNvSpPr>
            <a:spLocks noGrp="1"/>
          </p:cNvSpPr>
          <p:nvPr>
            <p:ph type="pic" sz="quarter" idx="13" hasCustomPrompt="1"/>
          </p:nvPr>
        </p:nvSpPr>
        <p:spPr>
          <a:xfrm>
            <a:off x="0" y="0"/>
            <a:ext cx="18288000" cy="6433457"/>
          </a:xfrm>
          <a:solidFill>
            <a:schemeClr val="bg1">
              <a:lumMod val="95000"/>
            </a:schemeClr>
          </a:solidFill>
        </p:spPr>
        <p:txBody>
          <a:bodyPr anchor="ctr">
            <a:normAutofit/>
          </a:bodyPr>
          <a:lstStyle>
            <a:lvl1pPr marL="0" indent="0" algn="ctr">
              <a:buNone/>
              <a:defRPr sz="2000"/>
            </a:lvl1pPr>
          </a:lstStyle>
          <a:p>
            <a:r>
              <a:rPr lang="en-US" dirty="0"/>
              <a:t>Click here to insert image</a:t>
            </a:r>
          </a:p>
        </p:txBody>
      </p:sp>
      <p:sp>
        <p:nvSpPr>
          <p:cNvPr id="16" name="Rectangle 15">
            <a:extLst>
              <a:ext uri="{FF2B5EF4-FFF2-40B4-BE49-F238E27FC236}">
                <a16:creationId xmlns:a16="http://schemas.microsoft.com/office/drawing/2014/main" id="{FE847CAF-ABAE-2D4D-89E6-F1EC545C3C52}"/>
              </a:ext>
            </a:extLst>
          </p:cNvPr>
          <p:cNvSpPr/>
          <p:nvPr userDrawn="1"/>
        </p:nvSpPr>
        <p:spPr>
          <a:xfrm>
            <a:off x="-532203" y="8631740"/>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19" name="Text Placeholder 2">
            <a:extLst>
              <a:ext uri="{FF2B5EF4-FFF2-40B4-BE49-F238E27FC236}">
                <a16:creationId xmlns:a16="http://schemas.microsoft.com/office/drawing/2014/main" id="{0C9CB4E7-73BB-DE4F-B48F-9BAE3B7DA9DE}"/>
              </a:ext>
            </a:extLst>
          </p:cNvPr>
          <p:cNvSpPr>
            <a:spLocks noGrp="1"/>
          </p:cNvSpPr>
          <p:nvPr>
            <p:ph type="body" sz="quarter" idx="10" hasCustomPrompt="1"/>
          </p:nvPr>
        </p:nvSpPr>
        <p:spPr>
          <a:xfrm>
            <a:off x="1140915" y="7742068"/>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4" name="Text Placeholder 3">
            <a:extLst>
              <a:ext uri="{FF2B5EF4-FFF2-40B4-BE49-F238E27FC236}">
                <a16:creationId xmlns:a16="http://schemas.microsoft.com/office/drawing/2014/main" id="{70423914-0AF6-7D42-AE7F-73B480235DCB}"/>
              </a:ext>
            </a:extLst>
          </p:cNvPr>
          <p:cNvSpPr>
            <a:spLocks noGrp="1"/>
          </p:cNvSpPr>
          <p:nvPr>
            <p:ph type="body" sz="quarter" idx="14" hasCustomPrompt="1"/>
          </p:nvPr>
        </p:nvSpPr>
        <p:spPr>
          <a:xfrm>
            <a:off x="1140706" y="9079139"/>
            <a:ext cx="7521575" cy="2089150"/>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
        <p:nvSpPr>
          <p:cNvPr id="20" name="Text Placeholder 3">
            <a:extLst>
              <a:ext uri="{FF2B5EF4-FFF2-40B4-BE49-F238E27FC236}">
                <a16:creationId xmlns:a16="http://schemas.microsoft.com/office/drawing/2014/main" id="{11F2B4BF-04B6-1C41-9B81-F289BFB4F341}"/>
              </a:ext>
            </a:extLst>
          </p:cNvPr>
          <p:cNvSpPr>
            <a:spLocks noGrp="1"/>
          </p:cNvSpPr>
          <p:nvPr>
            <p:ph type="body" sz="quarter" idx="15" hasCustomPrompt="1"/>
          </p:nvPr>
        </p:nvSpPr>
        <p:spPr>
          <a:xfrm>
            <a:off x="10039777" y="9079139"/>
            <a:ext cx="7521575" cy="2089150"/>
          </a:xfrm>
        </p:spPr>
        <p:txBody>
          <a:bodyPr>
            <a:noAutofit/>
          </a:bodyPr>
          <a:lstStyle>
            <a:lvl1pPr marL="342900" indent="-342900">
              <a:lnSpc>
                <a:spcPct val="100000"/>
              </a:lnSpc>
              <a:buFont typeface="Arial" panose="020B0604020202020204" pitchFamily="34" charset="0"/>
              <a:buChar char="•"/>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281361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Icon Layou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6" name="Shape 2525">
            <a:extLst>
              <a:ext uri="{FF2B5EF4-FFF2-40B4-BE49-F238E27FC236}">
                <a16:creationId xmlns:a16="http://schemas.microsoft.com/office/drawing/2014/main" id="{7377D7BB-C131-9243-90A3-0AFC404D6E16}"/>
              </a:ext>
            </a:extLst>
          </p:cNvPr>
          <p:cNvSpPr/>
          <p:nvPr userDrawn="1"/>
        </p:nvSpPr>
        <p:spPr>
          <a:xfrm>
            <a:off x="8738070" y="4862252"/>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rgbClr val="545454"/>
              </a:solidFill>
            </a:endParaRPr>
          </a:p>
        </p:txBody>
      </p:sp>
      <p:sp>
        <p:nvSpPr>
          <p:cNvPr id="41" name="Shape 2579">
            <a:extLst>
              <a:ext uri="{FF2B5EF4-FFF2-40B4-BE49-F238E27FC236}">
                <a16:creationId xmlns:a16="http://schemas.microsoft.com/office/drawing/2014/main" id="{0FD3577F-8C7D-4D48-A2E4-5FFCAB0E43FB}"/>
              </a:ext>
            </a:extLst>
          </p:cNvPr>
          <p:cNvSpPr/>
          <p:nvPr userDrawn="1"/>
        </p:nvSpPr>
        <p:spPr>
          <a:xfrm>
            <a:off x="3162294" y="4862252"/>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42" name="Shape 2624">
            <a:extLst>
              <a:ext uri="{FF2B5EF4-FFF2-40B4-BE49-F238E27FC236}">
                <a16:creationId xmlns:a16="http://schemas.microsoft.com/office/drawing/2014/main" id="{60928A1B-4190-9143-B2AB-3EEE90C2B690}"/>
              </a:ext>
            </a:extLst>
          </p:cNvPr>
          <p:cNvSpPr/>
          <p:nvPr userDrawn="1"/>
        </p:nvSpPr>
        <p:spPr>
          <a:xfrm>
            <a:off x="14253764" y="4862252"/>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47" name="Rectangle 46">
            <a:extLst>
              <a:ext uri="{FF2B5EF4-FFF2-40B4-BE49-F238E27FC236}">
                <a16:creationId xmlns:a16="http://schemas.microsoft.com/office/drawing/2014/main" id="{F42D5567-EF0E-024E-BC4A-FFBFE69B7B8C}"/>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9" name="Text Placeholder 2">
            <a:extLst>
              <a:ext uri="{FF2B5EF4-FFF2-40B4-BE49-F238E27FC236}">
                <a16:creationId xmlns:a16="http://schemas.microsoft.com/office/drawing/2014/main" id="{31878B03-8ED2-C24A-B0DD-7A563E799AAE}"/>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0" name="Text Placeholder 3">
            <a:extLst>
              <a:ext uri="{FF2B5EF4-FFF2-40B4-BE49-F238E27FC236}">
                <a16:creationId xmlns:a16="http://schemas.microsoft.com/office/drawing/2014/main" id="{576F7035-7DD4-8A42-948C-067D055863D3}"/>
              </a:ext>
            </a:extLst>
          </p:cNvPr>
          <p:cNvSpPr>
            <a:spLocks noGrp="1"/>
          </p:cNvSpPr>
          <p:nvPr>
            <p:ph type="body" sz="quarter" idx="14" hasCustomPrompt="1"/>
          </p:nvPr>
        </p:nvSpPr>
        <p:spPr>
          <a:xfrm>
            <a:off x="1017150" y="660871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1" name="Text Placeholder 3">
            <a:extLst>
              <a:ext uri="{FF2B5EF4-FFF2-40B4-BE49-F238E27FC236}">
                <a16:creationId xmlns:a16="http://schemas.microsoft.com/office/drawing/2014/main" id="{EF2222FD-D7B7-4440-A6DA-BEBA75F65206}"/>
              </a:ext>
            </a:extLst>
          </p:cNvPr>
          <p:cNvSpPr>
            <a:spLocks noGrp="1"/>
          </p:cNvSpPr>
          <p:nvPr>
            <p:ph type="body" sz="quarter" idx="15" hasCustomPrompt="1"/>
          </p:nvPr>
        </p:nvSpPr>
        <p:spPr>
          <a:xfrm>
            <a:off x="1017150" y="593119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2" name="Text Placeholder 3">
            <a:extLst>
              <a:ext uri="{FF2B5EF4-FFF2-40B4-BE49-F238E27FC236}">
                <a16:creationId xmlns:a16="http://schemas.microsoft.com/office/drawing/2014/main" id="{EEAFE24E-DF69-6343-9CA6-4CB6FCF5D037}"/>
              </a:ext>
            </a:extLst>
          </p:cNvPr>
          <p:cNvSpPr>
            <a:spLocks noGrp="1"/>
          </p:cNvSpPr>
          <p:nvPr>
            <p:ph type="body" sz="quarter" idx="16" hasCustomPrompt="1"/>
          </p:nvPr>
        </p:nvSpPr>
        <p:spPr>
          <a:xfrm>
            <a:off x="6650507" y="660871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3" name="Text Placeholder 3">
            <a:extLst>
              <a:ext uri="{FF2B5EF4-FFF2-40B4-BE49-F238E27FC236}">
                <a16:creationId xmlns:a16="http://schemas.microsoft.com/office/drawing/2014/main" id="{AD38AC49-7905-2144-A890-7A5717DEEE4F}"/>
              </a:ext>
            </a:extLst>
          </p:cNvPr>
          <p:cNvSpPr>
            <a:spLocks noGrp="1"/>
          </p:cNvSpPr>
          <p:nvPr>
            <p:ph type="body" sz="quarter" idx="17" hasCustomPrompt="1"/>
          </p:nvPr>
        </p:nvSpPr>
        <p:spPr>
          <a:xfrm>
            <a:off x="6650507" y="593119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4" name="Text Placeholder 3">
            <a:extLst>
              <a:ext uri="{FF2B5EF4-FFF2-40B4-BE49-F238E27FC236}">
                <a16:creationId xmlns:a16="http://schemas.microsoft.com/office/drawing/2014/main" id="{888FBE17-2241-D14C-9B0E-F2483EF1A842}"/>
              </a:ext>
            </a:extLst>
          </p:cNvPr>
          <p:cNvSpPr>
            <a:spLocks noGrp="1"/>
          </p:cNvSpPr>
          <p:nvPr>
            <p:ph type="body" sz="quarter" idx="18" hasCustomPrompt="1"/>
          </p:nvPr>
        </p:nvSpPr>
        <p:spPr>
          <a:xfrm>
            <a:off x="12120578" y="660871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5" name="Text Placeholder 3">
            <a:extLst>
              <a:ext uri="{FF2B5EF4-FFF2-40B4-BE49-F238E27FC236}">
                <a16:creationId xmlns:a16="http://schemas.microsoft.com/office/drawing/2014/main" id="{D8E2D2BD-099B-8749-8E75-DABB417F50DD}"/>
              </a:ext>
            </a:extLst>
          </p:cNvPr>
          <p:cNvSpPr>
            <a:spLocks noGrp="1"/>
          </p:cNvSpPr>
          <p:nvPr>
            <p:ph type="body" sz="quarter" idx="19" hasCustomPrompt="1"/>
          </p:nvPr>
        </p:nvSpPr>
        <p:spPr>
          <a:xfrm>
            <a:off x="12120578" y="593119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498020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Icon Layou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6" name="Rectangle 15">
            <a:extLst>
              <a:ext uri="{FF2B5EF4-FFF2-40B4-BE49-F238E27FC236}">
                <a16:creationId xmlns:a16="http://schemas.microsoft.com/office/drawing/2014/main" id="{5CFFFE54-AA9B-DB4D-8F02-ADF4E9A4BAF2}"/>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6" name="Shape 2525">
            <a:extLst>
              <a:ext uri="{FF2B5EF4-FFF2-40B4-BE49-F238E27FC236}">
                <a16:creationId xmlns:a16="http://schemas.microsoft.com/office/drawing/2014/main" id="{E250BCE0-52BE-9444-8176-D4A6E0E59296}"/>
              </a:ext>
            </a:extLst>
          </p:cNvPr>
          <p:cNvSpPr/>
          <p:nvPr userDrawn="1"/>
        </p:nvSpPr>
        <p:spPr>
          <a:xfrm>
            <a:off x="2091777" y="4072182"/>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27" name="Shape 2579">
            <a:extLst>
              <a:ext uri="{FF2B5EF4-FFF2-40B4-BE49-F238E27FC236}">
                <a16:creationId xmlns:a16="http://schemas.microsoft.com/office/drawing/2014/main" id="{5F140095-7412-0B47-9B2C-B27D4593762D}"/>
              </a:ext>
            </a:extLst>
          </p:cNvPr>
          <p:cNvSpPr/>
          <p:nvPr userDrawn="1"/>
        </p:nvSpPr>
        <p:spPr>
          <a:xfrm>
            <a:off x="2091777" y="8017381"/>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28" name="Shape 2624">
            <a:extLst>
              <a:ext uri="{FF2B5EF4-FFF2-40B4-BE49-F238E27FC236}">
                <a16:creationId xmlns:a16="http://schemas.microsoft.com/office/drawing/2014/main" id="{F482ECFA-B007-4544-AC6C-7D569D0164F9}"/>
              </a:ext>
            </a:extLst>
          </p:cNvPr>
          <p:cNvSpPr/>
          <p:nvPr userDrawn="1"/>
        </p:nvSpPr>
        <p:spPr>
          <a:xfrm>
            <a:off x="10154639" y="4056502"/>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29" name="Shape 2633">
            <a:extLst>
              <a:ext uri="{FF2B5EF4-FFF2-40B4-BE49-F238E27FC236}">
                <a16:creationId xmlns:a16="http://schemas.microsoft.com/office/drawing/2014/main" id="{8C7CDC42-24E5-C443-ACF9-D7F2F18D7A5C}"/>
              </a:ext>
            </a:extLst>
          </p:cNvPr>
          <p:cNvSpPr/>
          <p:nvPr userDrawn="1"/>
        </p:nvSpPr>
        <p:spPr>
          <a:xfrm>
            <a:off x="10154639" y="8017381"/>
            <a:ext cx="671150" cy="67115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32" name="Text Placeholder 2">
            <a:extLst>
              <a:ext uri="{FF2B5EF4-FFF2-40B4-BE49-F238E27FC236}">
                <a16:creationId xmlns:a16="http://schemas.microsoft.com/office/drawing/2014/main" id="{4E5FBE98-95DD-1847-B110-5A37E9351CFF}"/>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33" name="Text Placeholder 3">
            <a:extLst>
              <a:ext uri="{FF2B5EF4-FFF2-40B4-BE49-F238E27FC236}">
                <a16:creationId xmlns:a16="http://schemas.microsoft.com/office/drawing/2014/main" id="{353CE53C-5FD4-E049-9E94-6F33AF194EE5}"/>
              </a:ext>
            </a:extLst>
          </p:cNvPr>
          <p:cNvSpPr>
            <a:spLocks noGrp="1"/>
          </p:cNvSpPr>
          <p:nvPr>
            <p:ph type="body" sz="quarter" idx="14" hasCustomPrompt="1"/>
          </p:nvPr>
        </p:nvSpPr>
        <p:spPr>
          <a:xfrm>
            <a:off x="2970809" y="4938631"/>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5" name="Text Placeholder 3">
            <a:extLst>
              <a:ext uri="{FF2B5EF4-FFF2-40B4-BE49-F238E27FC236}">
                <a16:creationId xmlns:a16="http://schemas.microsoft.com/office/drawing/2014/main" id="{236ECC2A-DCEE-EC48-9558-10D9CB8D2B3E}"/>
              </a:ext>
            </a:extLst>
          </p:cNvPr>
          <p:cNvSpPr>
            <a:spLocks noGrp="1"/>
          </p:cNvSpPr>
          <p:nvPr>
            <p:ph type="body" sz="quarter" idx="15" hasCustomPrompt="1"/>
          </p:nvPr>
        </p:nvSpPr>
        <p:spPr>
          <a:xfrm>
            <a:off x="2970809" y="4180973"/>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36" name="Text Placeholder 3">
            <a:extLst>
              <a:ext uri="{FF2B5EF4-FFF2-40B4-BE49-F238E27FC236}">
                <a16:creationId xmlns:a16="http://schemas.microsoft.com/office/drawing/2014/main" id="{AAA8AAC3-F683-9B4C-B6DD-167536CFADD3}"/>
              </a:ext>
            </a:extLst>
          </p:cNvPr>
          <p:cNvSpPr>
            <a:spLocks noGrp="1"/>
          </p:cNvSpPr>
          <p:nvPr>
            <p:ph type="body" sz="quarter" idx="16" hasCustomPrompt="1"/>
          </p:nvPr>
        </p:nvSpPr>
        <p:spPr>
          <a:xfrm>
            <a:off x="11135094" y="4938631"/>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7" name="Text Placeholder 3">
            <a:extLst>
              <a:ext uri="{FF2B5EF4-FFF2-40B4-BE49-F238E27FC236}">
                <a16:creationId xmlns:a16="http://schemas.microsoft.com/office/drawing/2014/main" id="{CADE14A2-9205-DB40-8A8C-CFBE3563A284}"/>
              </a:ext>
            </a:extLst>
          </p:cNvPr>
          <p:cNvSpPr>
            <a:spLocks noGrp="1"/>
          </p:cNvSpPr>
          <p:nvPr>
            <p:ph type="body" sz="quarter" idx="17" hasCustomPrompt="1"/>
          </p:nvPr>
        </p:nvSpPr>
        <p:spPr>
          <a:xfrm>
            <a:off x="11135094" y="4180973"/>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38" name="Text Placeholder 3">
            <a:extLst>
              <a:ext uri="{FF2B5EF4-FFF2-40B4-BE49-F238E27FC236}">
                <a16:creationId xmlns:a16="http://schemas.microsoft.com/office/drawing/2014/main" id="{37C18C78-F0C4-C24B-BD4D-C29AD800E3EA}"/>
              </a:ext>
            </a:extLst>
          </p:cNvPr>
          <p:cNvSpPr>
            <a:spLocks noGrp="1"/>
          </p:cNvSpPr>
          <p:nvPr>
            <p:ph type="body" sz="quarter" idx="18" hasCustomPrompt="1"/>
          </p:nvPr>
        </p:nvSpPr>
        <p:spPr>
          <a:xfrm>
            <a:off x="2970809" y="8857488"/>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9" name="Text Placeholder 3">
            <a:extLst>
              <a:ext uri="{FF2B5EF4-FFF2-40B4-BE49-F238E27FC236}">
                <a16:creationId xmlns:a16="http://schemas.microsoft.com/office/drawing/2014/main" id="{0A40E6F8-3B4D-AF44-8A82-BA74624A36E8}"/>
              </a:ext>
            </a:extLst>
          </p:cNvPr>
          <p:cNvSpPr>
            <a:spLocks noGrp="1"/>
          </p:cNvSpPr>
          <p:nvPr>
            <p:ph type="body" sz="quarter" idx="19" hasCustomPrompt="1"/>
          </p:nvPr>
        </p:nvSpPr>
        <p:spPr>
          <a:xfrm>
            <a:off x="2970809" y="8099830"/>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40" name="Text Placeholder 3">
            <a:extLst>
              <a:ext uri="{FF2B5EF4-FFF2-40B4-BE49-F238E27FC236}">
                <a16:creationId xmlns:a16="http://schemas.microsoft.com/office/drawing/2014/main" id="{49A875C6-9A71-324B-8663-CEA0FBAB2369}"/>
              </a:ext>
            </a:extLst>
          </p:cNvPr>
          <p:cNvSpPr>
            <a:spLocks noGrp="1"/>
          </p:cNvSpPr>
          <p:nvPr>
            <p:ph type="body" sz="quarter" idx="20" hasCustomPrompt="1"/>
          </p:nvPr>
        </p:nvSpPr>
        <p:spPr>
          <a:xfrm>
            <a:off x="11135094" y="8857488"/>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41" name="Text Placeholder 3">
            <a:extLst>
              <a:ext uri="{FF2B5EF4-FFF2-40B4-BE49-F238E27FC236}">
                <a16:creationId xmlns:a16="http://schemas.microsoft.com/office/drawing/2014/main" id="{6E19FF9D-A784-654D-BD4F-4310BA067CC1}"/>
              </a:ext>
            </a:extLst>
          </p:cNvPr>
          <p:cNvSpPr>
            <a:spLocks noGrp="1"/>
          </p:cNvSpPr>
          <p:nvPr>
            <p:ph type="body" sz="quarter" idx="21" hasCustomPrompt="1"/>
          </p:nvPr>
        </p:nvSpPr>
        <p:spPr>
          <a:xfrm>
            <a:off x="11135094" y="8099830"/>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458869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Icon Layou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60" name="Shape 2641">
            <a:extLst>
              <a:ext uri="{FF2B5EF4-FFF2-40B4-BE49-F238E27FC236}">
                <a16:creationId xmlns:a16="http://schemas.microsoft.com/office/drawing/2014/main" id="{6064B8BA-603C-9344-B8DC-358DFEBB18EB}"/>
              </a:ext>
            </a:extLst>
          </p:cNvPr>
          <p:cNvSpPr/>
          <p:nvPr userDrawn="1"/>
        </p:nvSpPr>
        <p:spPr>
          <a:xfrm>
            <a:off x="1237306" y="2928517"/>
            <a:ext cx="590334" cy="37566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1" name="Shape 2644">
            <a:extLst>
              <a:ext uri="{FF2B5EF4-FFF2-40B4-BE49-F238E27FC236}">
                <a16:creationId xmlns:a16="http://schemas.microsoft.com/office/drawing/2014/main" id="{2893B224-995B-B749-8205-710DBB9D6F92}"/>
              </a:ext>
            </a:extLst>
          </p:cNvPr>
          <p:cNvSpPr/>
          <p:nvPr userDrawn="1"/>
        </p:nvSpPr>
        <p:spPr>
          <a:xfrm>
            <a:off x="1320960" y="6169084"/>
            <a:ext cx="429335" cy="590334"/>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2" name="Shape 2645">
            <a:extLst>
              <a:ext uri="{FF2B5EF4-FFF2-40B4-BE49-F238E27FC236}">
                <a16:creationId xmlns:a16="http://schemas.microsoft.com/office/drawing/2014/main" id="{ECE33BA6-DC5B-AC47-915A-E5B59D2C4B35}"/>
              </a:ext>
            </a:extLst>
          </p:cNvPr>
          <p:cNvSpPr/>
          <p:nvPr userDrawn="1"/>
        </p:nvSpPr>
        <p:spPr>
          <a:xfrm>
            <a:off x="1247141" y="9619223"/>
            <a:ext cx="590334" cy="42933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3" name="Shape 2646">
            <a:extLst>
              <a:ext uri="{FF2B5EF4-FFF2-40B4-BE49-F238E27FC236}">
                <a16:creationId xmlns:a16="http://schemas.microsoft.com/office/drawing/2014/main" id="{33DF8E9A-8CD7-824A-B164-4563CFAB19B7}"/>
              </a:ext>
            </a:extLst>
          </p:cNvPr>
          <p:cNvSpPr/>
          <p:nvPr userDrawn="1"/>
        </p:nvSpPr>
        <p:spPr>
          <a:xfrm>
            <a:off x="9144000" y="2910613"/>
            <a:ext cx="590334" cy="59033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4" name="Shape 2677">
            <a:extLst>
              <a:ext uri="{FF2B5EF4-FFF2-40B4-BE49-F238E27FC236}">
                <a16:creationId xmlns:a16="http://schemas.microsoft.com/office/drawing/2014/main" id="{7EAEBF46-AAAC-374D-B7A2-DE63F45B6A33}"/>
              </a:ext>
            </a:extLst>
          </p:cNvPr>
          <p:cNvSpPr/>
          <p:nvPr userDrawn="1"/>
        </p:nvSpPr>
        <p:spPr>
          <a:xfrm>
            <a:off x="9170636" y="6182086"/>
            <a:ext cx="536669" cy="589942"/>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5" name="Shape 2591">
            <a:extLst>
              <a:ext uri="{FF2B5EF4-FFF2-40B4-BE49-F238E27FC236}">
                <a16:creationId xmlns:a16="http://schemas.microsoft.com/office/drawing/2014/main" id="{0C4BE3BA-1D6F-984F-856A-6E4D1F62952F}"/>
              </a:ext>
            </a:extLst>
          </p:cNvPr>
          <p:cNvSpPr>
            <a:spLocks noChangeAspect="1"/>
          </p:cNvSpPr>
          <p:nvPr userDrawn="1"/>
        </p:nvSpPr>
        <p:spPr>
          <a:xfrm>
            <a:off x="9144000" y="9538919"/>
            <a:ext cx="589942" cy="589942"/>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rgbClr val="545454"/>
              </a:solidFill>
            </a:endParaRPr>
          </a:p>
        </p:txBody>
      </p:sp>
      <p:sp>
        <p:nvSpPr>
          <p:cNvPr id="67" name="Rectangle 66">
            <a:extLst>
              <a:ext uri="{FF2B5EF4-FFF2-40B4-BE49-F238E27FC236}">
                <a16:creationId xmlns:a16="http://schemas.microsoft.com/office/drawing/2014/main" id="{6D0BAACC-1A39-2945-969C-ABF078D15EE1}"/>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9" name="Text Placeholder 2">
            <a:extLst>
              <a:ext uri="{FF2B5EF4-FFF2-40B4-BE49-F238E27FC236}">
                <a16:creationId xmlns:a16="http://schemas.microsoft.com/office/drawing/2014/main" id="{3BB590FB-F91C-D943-8F11-185F792FCFDE}"/>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70" name="Text Placeholder 3">
            <a:extLst>
              <a:ext uri="{FF2B5EF4-FFF2-40B4-BE49-F238E27FC236}">
                <a16:creationId xmlns:a16="http://schemas.microsoft.com/office/drawing/2014/main" id="{C0BB3C9F-6C4C-F84C-86C8-D3F93052212B}"/>
              </a:ext>
            </a:extLst>
          </p:cNvPr>
          <p:cNvSpPr>
            <a:spLocks noGrp="1"/>
          </p:cNvSpPr>
          <p:nvPr>
            <p:ph type="body" sz="quarter" idx="14" hasCustomPrompt="1"/>
          </p:nvPr>
        </p:nvSpPr>
        <p:spPr>
          <a:xfrm>
            <a:off x="2144100" y="3616433"/>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71" name="Text Placeholder 3">
            <a:extLst>
              <a:ext uri="{FF2B5EF4-FFF2-40B4-BE49-F238E27FC236}">
                <a16:creationId xmlns:a16="http://schemas.microsoft.com/office/drawing/2014/main" id="{D88FD011-1A95-7E47-B13C-2AA4457B7814}"/>
              </a:ext>
            </a:extLst>
          </p:cNvPr>
          <p:cNvSpPr>
            <a:spLocks noGrp="1"/>
          </p:cNvSpPr>
          <p:nvPr>
            <p:ph type="body" sz="quarter" idx="15" hasCustomPrompt="1"/>
          </p:nvPr>
        </p:nvSpPr>
        <p:spPr>
          <a:xfrm>
            <a:off x="2144100" y="2858775"/>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2" name="Text Placeholder 3">
            <a:extLst>
              <a:ext uri="{FF2B5EF4-FFF2-40B4-BE49-F238E27FC236}">
                <a16:creationId xmlns:a16="http://schemas.microsoft.com/office/drawing/2014/main" id="{E1BFDB92-A2C6-2E4F-A36D-E0204B65ED3F}"/>
              </a:ext>
            </a:extLst>
          </p:cNvPr>
          <p:cNvSpPr>
            <a:spLocks noGrp="1"/>
          </p:cNvSpPr>
          <p:nvPr>
            <p:ph type="body" sz="quarter" idx="16" hasCustomPrompt="1"/>
          </p:nvPr>
        </p:nvSpPr>
        <p:spPr>
          <a:xfrm>
            <a:off x="10194086" y="3616433"/>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73" name="Text Placeholder 3">
            <a:extLst>
              <a:ext uri="{FF2B5EF4-FFF2-40B4-BE49-F238E27FC236}">
                <a16:creationId xmlns:a16="http://schemas.microsoft.com/office/drawing/2014/main" id="{D8FE58DF-BDBC-F94E-BB69-B578A9B596A7}"/>
              </a:ext>
            </a:extLst>
          </p:cNvPr>
          <p:cNvSpPr>
            <a:spLocks noGrp="1"/>
          </p:cNvSpPr>
          <p:nvPr>
            <p:ph type="body" sz="quarter" idx="17" hasCustomPrompt="1"/>
          </p:nvPr>
        </p:nvSpPr>
        <p:spPr>
          <a:xfrm>
            <a:off x="10194086" y="2858775"/>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4" name="Text Placeholder 3">
            <a:extLst>
              <a:ext uri="{FF2B5EF4-FFF2-40B4-BE49-F238E27FC236}">
                <a16:creationId xmlns:a16="http://schemas.microsoft.com/office/drawing/2014/main" id="{CDDBC11D-59A0-8541-97E3-C2856F2A3142}"/>
              </a:ext>
            </a:extLst>
          </p:cNvPr>
          <p:cNvSpPr>
            <a:spLocks noGrp="1"/>
          </p:cNvSpPr>
          <p:nvPr>
            <p:ph type="body" sz="quarter" idx="18" hasCustomPrompt="1"/>
          </p:nvPr>
        </p:nvSpPr>
        <p:spPr>
          <a:xfrm>
            <a:off x="2144100" y="6931129"/>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75" name="Text Placeholder 3">
            <a:extLst>
              <a:ext uri="{FF2B5EF4-FFF2-40B4-BE49-F238E27FC236}">
                <a16:creationId xmlns:a16="http://schemas.microsoft.com/office/drawing/2014/main" id="{4CF426E3-CCDA-C34E-BA17-A18AA7139DB6}"/>
              </a:ext>
            </a:extLst>
          </p:cNvPr>
          <p:cNvSpPr>
            <a:spLocks noGrp="1"/>
          </p:cNvSpPr>
          <p:nvPr>
            <p:ph type="body" sz="quarter" idx="19" hasCustomPrompt="1"/>
          </p:nvPr>
        </p:nvSpPr>
        <p:spPr>
          <a:xfrm>
            <a:off x="2144100" y="6173471"/>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6" name="Text Placeholder 3">
            <a:extLst>
              <a:ext uri="{FF2B5EF4-FFF2-40B4-BE49-F238E27FC236}">
                <a16:creationId xmlns:a16="http://schemas.microsoft.com/office/drawing/2014/main" id="{91A110F2-7244-6B4F-8FBC-F0A7202081BD}"/>
              </a:ext>
            </a:extLst>
          </p:cNvPr>
          <p:cNvSpPr>
            <a:spLocks noGrp="1"/>
          </p:cNvSpPr>
          <p:nvPr>
            <p:ph type="body" sz="quarter" idx="20" hasCustomPrompt="1"/>
          </p:nvPr>
        </p:nvSpPr>
        <p:spPr>
          <a:xfrm>
            <a:off x="10194086" y="6931129"/>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77" name="Text Placeholder 3">
            <a:extLst>
              <a:ext uri="{FF2B5EF4-FFF2-40B4-BE49-F238E27FC236}">
                <a16:creationId xmlns:a16="http://schemas.microsoft.com/office/drawing/2014/main" id="{266EF3CD-9984-CB4B-9639-32E467148FEB}"/>
              </a:ext>
            </a:extLst>
          </p:cNvPr>
          <p:cNvSpPr>
            <a:spLocks noGrp="1"/>
          </p:cNvSpPr>
          <p:nvPr>
            <p:ph type="body" sz="quarter" idx="21" hasCustomPrompt="1"/>
          </p:nvPr>
        </p:nvSpPr>
        <p:spPr>
          <a:xfrm>
            <a:off x="10194086" y="6173471"/>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8" name="Text Placeholder 3">
            <a:extLst>
              <a:ext uri="{FF2B5EF4-FFF2-40B4-BE49-F238E27FC236}">
                <a16:creationId xmlns:a16="http://schemas.microsoft.com/office/drawing/2014/main" id="{C2240E24-80FD-7E41-A1D4-217B31BF5FF1}"/>
              </a:ext>
            </a:extLst>
          </p:cNvPr>
          <p:cNvSpPr>
            <a:spLocks noGrp="1"/>
          </p:cNvSpPr>
          <p:nvPr>
            <p:ph type="body" sz="quarter" idx="22" hasCustomPrompt="1"/>
          </p:nvPr>
        </p:nvSpPr>
        <p:spPr>
          <a:xfrm>
            <a:off x="2144100" y="10296577"/>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79" name="Text Placeholder 3">
            <a:extLst>
              <a:ext uri="{FF2B5EF4-FFF2-40B4-BE49-F238E27FC236}">
                <a16:creationId xmlns:a16="http://schemas.microsoft.com/office/drawing/2014/main" id="{E14DBD58-5656-A346-AC83-319B244AA1F4}"/>
              </a:ext>
            </a:extLst>
          </p:cNvPr>
          <p:cNvSpPr>
            <a:spLocks noGrp="1"/>
          </p:cNvSpPr>
          <p:nvPr>
            <p:ph type="body" sz="quarter" idx="23" hasCustomPrompt="1"/>
          </p:nvPr>
        </p:nvSpPr>
        <p:spPr>
          <a:xfrm>
            <a:off x="2144100" y="9538919"/>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80" name="Text Placeholder 3">
            <a:extLst>
              <a:ext uri="{FF2B5EF4-FFF2-40B4-BE49-F238E27FC236}">
                <a16:creationId xmlns:a16="http://schemas.microsoft.com/office/drawing/2014/main" id="{3DBAE59F-E987-4C44-8F20-BD5499096ED6}"/>
              </a:ext>
            </a:extLst>
          </p:cNvPr>
          <p:cNvSpPr>
            <a:spLocks noGrp="1"/>
          </p:cNvSpPr>
          <p:nvPr>
            <p:ph type="body" sz="quarter" idx="24" hasCustomPrompt="1"/>
          </p:nvPr>
        </p:nvSpPr>
        <p:spPr>
          <a:xfrm>
            <a:off x="10194086" y="10296577"/>
            <a:ext cx="4983375"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81" name="Text Placeholder 3">
            <a:extLst>
              <a:ext uri="{FF2B5EF4-FFF2-40B4-BE49-F238E27FC236}">
                <a16:creationId xmlns:a16="http://schemas.microsoft.com/office/drawing/2014/main" id="{03A32625-904B-CF4E-95A7-3B8FAE05EC21}"/>
              </a:ext>
            </a:extLst>
          </p:cNvPr>
          <p:cNvSpPr>
            <a:spLocks noGrp="1"/>
          </p:cNvSpPr>
          <p:nvPr>
            <p:ph type="body" sz="quarter" idx="25" hasCustomPrompt="1"/>
          </p:nvPr>
        </p:nvSpPr>
        <p:spPr>
          <a:xfrm>
            <a:off x="10194086" y="9538919"/>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63274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left - Image Righ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21" name="Picture Placeholder 9">
            <a:extLst>
              <a:ext uri="{FF2B5EF4-FFF2-40B4-BE49-F238E27FC236}">
                <a16:creationId xmlns:a16="http://schemas.microsoft.com/office/drawing/2014/main" id="{E99ED802-40D4-2641-A955-604D0843DC1F}"/>
              </a:ext>
            </a:extLst>
          </p:cNvPr>
          <p:cNvSpPr>
            <a:spLocks noGrp="1"/>
          </p:cNvSpPr>
          <p:nvPr>
            <p:ph type="pic" sz="quarter" idx="13" hasCustomPrompt="1"/>
          </p:nvPr>
        </p:nvSpPr>
        <p:spPr>
          <a:xfrm>
            <a:off x="9753764" y="2967324"/>
            <a:ext cx="7307577" cy="8402302"/>
          </a:xfrm>
          <a:solidFill>
            <a:schemeClr val="bg1">
              <a:lumMod val="95000"/>
            </a:schemeClr>
          </a:solidFill>
        </p:spPr>
        <p:txBody>
          <a:bodyPr anchor="ctr">
            <a:normAutofit/>
          </a:bodyPr>
          <a:lstStyle>
            <a:lvl1pPr marL="0" indent="0" algn="ctr">
              <a:buNone/>
              <a:defRPr sz="2400"/>
            </a:lvl1pPr>
          </a:lstStyle>
          <a:p>
            <a:r>
              <a:rPr lang="en-US" dirty="0"/>
              <a:t>Click here to add a picture</a:t>
            </a:r>
          </a:p>
        </p:txBody>
      </p:sp>
      <p:sp>
        <p:nvSpPr>
          <p:cNvPr id="25" name="Rectangle 24">
            <a:extLst>
              <a:ext uri="{FF2B5EF4-FFF2-40B4-BE49-F238E27FC236}">
                <a16:creationId xmlns:a16="http://schemas.microsoft.com/office/drawing/2014/main" id="{9287006A-36D9-F94E-923B-D553BE2295FB}"/>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7" name="Text Placeholder 2">
            <a:extLst>
              <a:ext uri="{FF2B5EF4-FFF2-40B4-BE49-F238E27FC236}">
                <a16:creationId xmlns:a16="http://schemas.microsoft.com/office/drawing/2014/main" id="{6C3AF809-F8B2-AE40-A496-ED6867071119}"/>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28" name="Text Placeholder 3">
            <a:extLst>
              <a:ext uri="{FF2B5EF4-FFF2-40B4-BE49-F238E27FC236}">
                <a16:creationId xmlns:a16="http://schemas.microsoft.com/office/drawing/2014/main" id="{2B796488-430A-2644-A605-613645212982}"/>
              </a:ext>
            </a:extLst>
          </p:cNvPr>
          <p:cNvSpPr>
            <a:spLocks noGrp="1"/>
          </p:cNvSpPr>
          <p:nvPr>
            <p:ph type="body" sz="quarter" idx="15" hasCustomPrompt="1"/>
          </p:nvPr>
        </p:nvSpPr>
        <p:spPr>
          <a:xfrm>
            <a:off x="1140915" y="6548208"/>
            <a:ext cx="7521575" cy="4821417"/>
          </a:xfrm>
        </p:spPr>
        <p:txBody>
          <a:bodyPr>
            <a:noAutofit/>
          </a:bodyPr>
          <a:lstStyle>
            <a:lvl1pPr marL="342900" indent="-342900">
              <a:lnSpc>
                <a:spcPct val="100000"/>
              </a:lnSpc>
              <a:buFont typeface="Arial" panose="020B0604020202020204" pitchFamily="34" charset="0"/>
              <a:buChar char="•"/>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Bullet 1</a:t>
            </a:r>
          </a:p>
          <a:p>
            <a:pPr lvl="0"/>
            <a:r>
              <a:rPr lang="en-US" dirty="0"/>
              <a:t>Bullet 2</a:t>
            </a:r>
          </a:p>
          <a:p>
            <a:pPr lvl="0"/>
            <a:r>
              <a:rPr lang="en-US" dirty="0"/>
              <a:t>Bullet 3</a:t>
            </a:r>
          </a:p>
        </p:txBody>
      </p:sp>
      <p:sp>
        <p:nvSpPr>
          <p:cNvPr id="29" name="Text Placeholder 3">
            <a:extLst>
              <a:ext uri="{FF2B5EF4-FFF2-40B4-BE49-F238E27FC236}">
                <a16:creationId xmlns:a16="http://schemas.microsoft.com/office/drawing/2014/main" id="{F2330794-9F99-C94D-A22C-0A5CB2763998}"/>
              </a:ext>
            </a:extLst>
          </p:cNvPr>
          <p:cNvSpPr>
            <a:spLocks noGrp="1"/>
          </p:cNvSpPr>
          <p:nvPr>
            <p:ph type="body" sz="quarter" idx="14" hasCustomPrompt="1"/>
          </p:nvPr>
        </p:nvSpPr>
        <p:spPr>
          <a:xfrm>
            <a:off x="1140706" y="2967324"/>
            <a:ext cx="7521575" cy="3469378"/>
          </a:xfrm>
        </p:spPr>
        <p:txBody>
          <a:bodyPr anchor="b">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Tree>
    <p:extLst>
      <p:ext uri="{BB962C8B-B14F-4D97-AF65-F5344CB8AC3E}">
        <p14:creationId xmlns:p14="http://schemas.microsoft.com/office/powerpoint/2010/main" val="110069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3" name="Rectangle 12">
            <a:extLst>
              <a:ext uri="{FF2B5EF4-FFF2-40B4-BE49-F238E27FC236}">
                <a16:creationId xmlns:a16="http://schemas.microsoft.com/office/drawing/2014/main" id="{DD2BB59A-56BA-9C4C-B0CD-865D1F2B76C5}"/>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15" name="Text Placeholder 2">
            <a:extLst>
              <a:ext uri="{FF2B5EF4-FFF2-40B4-BE49-F238E27FC236}">
                <a16:creationId xmlns:a16="http://schemas.microsoft.com/office/drawing/2014/main" id="{C8526FE7-F572-9F4A-96A0-636385883B14}"/>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22" name="Text Placeholder 3">
            <a:extLst>
              <a:ext uri="{FF2B5EF4-FFF2-40B4-BE49-F238E27FC236}">
                <a16:creationId xmlns:a16="http://schemas.microsoft.com/office/drawing/2014/main" id="{726571C6-08D6-164B-A203-65C8D6A34A58}"/>
              </a:ext>
            </a:extLst>
          </p:cNvPr>
          <p:cNvSpPr>
            <a:spLocks noGrp="1"/>
          </p:cNvSpPr>
          <p:nvPr>
            <p:ph type="body" sz="quarter" idx="14" hasCustomPrompt="1"/>
          </p:nvPr>
        </p:nvSpPr>
        <p:spPr>
          <a:xfrm>
            <a:off x="1140914" y="3756025"/>
            <a:ext cx="16053071" cy="7363732"/>
          </a:xfrm>
        </p:spPr>
        <p:txBody>
          <a:bodyPr>
            <a:noAutofit/>
          </a:bodyPr>
          <a:lstStyle>
            <a:lvl1pPr marL="0" indent="0">
              <a:lnSpc>
                <a:spcPct val="100000"/>
              </a:lnSpc>
              <a:buNone/>
              <a:defRPr sz="36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Tree>
    <p:extLst>
      <p:ext uri="{BB962C8B-B14F-4D97-AF65-F5344CB8AC3E}">
        <p14:creationId xmlns:p14="http://schemas.microsoft.com/office/powerpoint/2010/main" val="4144711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Layou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3" name="Rectangle 12">
            <a:extLst>
              <a:ext uri="{FF2B5EF4-FFF2-40B4-BE49-F238E27FC236}">
                <a16:creationId xmlns:a16="http://schemas.microsoft.com/office/drawing/2014/main" id="{DD2BB59A-56BA-9C4C-B0CD-865D1F2B76C5}"/>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15" name="Text Placeholder 2">
            <a:extLst>
              <a:ext uri="{FF2B5EF4-FFF2-40B4-BE49-F238E27FC236}">
                <a16:creationId xmlns:a16="http://schemas.microsoft.com/office/drawing/2014/main" id="{C8526FE7-F572-9F4A-96A0-636385883B14}"/>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22" name="Text Placeholder 3">
            <a:extLst>
              <a:ext uri="{FF2B5EF4-FFF2-40B4-BE49-F238E27FC236}">
                <a16:creationId xmlns:a16="http://schemas.microsoft.com/office/drawing/2014/main" id="{726571C6-08D6-164B-A203-65C8D6A34A58}"/>
              </a:ext>
            </a:extLst>
          </p:cNvPr>
          <p:cNvSpPr>
            <a:spLocks noGrp="1"/>
          </p:cNvSpPr>
          <p:nvPr>
            <p:ph type="body" sz="quarter" idx="14" hasCustomPrompt="1"/>
          </p:nvPr>
        </p:nvSpPr>
        <p:spPr>
          <a:xfrm>
            <a:off x="1140914" y="3756025"/>
            <a:ext cx="16053071" cy="7363732"/>
          </a:xfrm>
        </p:spPr>
        <p:txBody>
          <a:bodyPr>
            <a:noAutofit/>
          </a:bodyPr>
          <a:lstStyle>
            <a:lvl1pPr marL="457200" indent="-457200">
              <a:lnSpc>
                <a:spcPct val="100000"/>
              </a:lnSpc>
              <a:buFont typeface="Arial" panose="020B0604020202020204" pitchFamily="34" charset="0"/>
              <a:buChar char="•"/>
              <a:defRPr sz="36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Bullet 1</a:t>
            </a:r>
          </a:p>
          <a:p>
            <a:pPr lvl="0"/>
            <a:r>
              <a:rPr lang="en-US" dirty="0"/>
              <a:t>Bullet 2</a:t>
            </a:r>
          </a:p>
          <a:p>
            <a:pPr lvl="0"/>
            <a:r>
              <a:rPr lang="en-US" dirty="0"/>
              <a:t>Bullet 3</a:t>
            </a:r>
          </a:p>
          <a:p>
            <a:pPr lvl="0"/>
            <a:endParaRPr lang="en-US" dirty="0"/>
          </a:p>
        </p:txBody>
      </p:sp>
    </p:spTree>
    <p:extLst>
      <p:ext uri="{BB962C8B-B14F-4D97-AF65-F5344CB8AC3E}">
        <p14:creationId xmlns:p14="http://schemas.microsoft.com/office/powerpoint/2010/main" val="380355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4" name="Rectangle 13">
            <a:extLst>
              <a:ext uri="{FF2B5EF4-FFF2-40B4-BE49-F238E27FC236}">
                <a16:creationId xmlns:a16="http://schemas.microsoft.com/office/drawing/2014/main" id="{AB9FFA27-73B0-DF43-B09E-FD87379E3763}"/>
              </a:ext>
            </a:extLst>
          </p:cNvPr>
          <p:cNvSpPr/>
          <p:nvPr userDrawn="1"/>
        </p:nvSpPr>
        <p:spPr>
          <a:xfrm flipV="1">
            <a:off x="3159719" y="7632384"/>
            <a:ext cx="15128283" cy="13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15" name="Oval 14">
            <a:extLst>
              <a:ext uri="{FF2B5EF4-FFF2-40B4-BE49-F238E27FC236}">
                <a16:creationId xmlns:a16="http://schemas.microsoft.com/office/drawing/2014/main" id="{CED9F39D-AB94-1045-9C3B-31DF025C976D}"/>
              </a:ext>
            </a:extLst>
          </p:cNvPr>
          <p:cNvSpPr/>
          <p:nvPr userDrawn="1"/>
        </p:nvSpPr>
        <p:spPr>
          <a:xfrm>
            <a:off x="3159718" y="7512410"/>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19" name="Oval 18">
            <a:extLst>
              <a:ext uri="{FF2B5EF4-FFF2-40B4-BE49-F238E27FC236}">
                <a16:creationId xmlns:a16="http://schemas.microsoft.com/office/drawing/2014/main" id="{772CED51-CF42-4A42-9460-BB7D120F1937}"/>
              </a:ext>
            </a:extLst>
          </p:cNvPr>
          <p:cNvSpPr/>
          <p:nvPr userDrawn="1"/>
        </p:nvSpPr>
        <p:spPr>
          <a:xfrm>
            <a:off x="6988280" y="7512409"/>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2" name="Oval 21">
            <a:extLst>
              <a:ext uri="{FF2B5EF4-FFF2-40B4-BE49-F238E27FC236}">
                <a16:creationId xmlns:a16="http://schemas.microsoft.com/office/drawing/2014/main" id="{81F51768-2A89-CA4C-8A41-151E9404074D}"/>
              </a:ext>
            </a:extLst>
          </p:cNvPr>
          <p:cNvSpPr/>
          <p:nvPr userDrawn="1"/>
        </p:nvSpPr>
        <p:spPr>
          <a:xfrm>
            <a:off x="11121927" y="7512410"/>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5" name="Oval 24">
            <a:extLst>
              <a:ext uri="{FF2B5EF4-FFF2-40B4-BE49-F238E27FC236}">
                <a16:creationId xmlns:a16="http://schemas.microsoft.com/office/drawing/2014/main" id="{967347A8-48A7-004C-8514-547DFF791399}"/>
              </a:ext>
            </a:extLst>
          </p:cNvPr>
          <p:cNvSpPr/>
          <p:nvPr userDrawn="1"/>
        </p:nvSpPr>
        <p:spPr>
          <a:xfrm>
            <a:off x="14950487" y="7512409"/>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9" name="Rectangle 28">
            <a:extLst>
              <a:ext uri="{FF2B5EF4-FFF2-40B4-BE49-F238E27FC236}">
                <a16:creationId xmlns:a16="http://schemas.microsoft.com/office/drawing/2014/main" id="{76D7D9D0-6E82-EF42-8237-DD3369A84E24}"/>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1" name="Text Placeholder 2">
            <a:extLst>
              <a:ext uri="{FF2B5EF4-FFF2-40B4-BE49-F238E27FC236}">
                <a16:creationId xmlns:a16="http://schemas.microsoft.com/office/drawing/2014/main" id="{E369E646-8B3F-B347-973F-5F22736A0221}"/>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Timeline Headline</a:t>
            </a:r>
          </a:p>
        </p:txBody>
      </p:sp>
      <p:sp>
        <p:nvSpPr>
          <p:cNvPr id="32" name="Text Placeholder 3">
            <a:extLst>
              <a:ext uri="{FF2B5EF4-FFF2-40B4-BE49-F238E27FC236}">
                <a16:creationId xmlns:a16="http://schemas.microsoft.com/office/drawing/2014/main" id="{A5ADFE1F-BA53-0D42-9534-3E2FB41EFEED}"/>
              </a:ext>
            </a:extLst>
          </p:cNvPr>
          <p:cNvSpPr>
            <a:spLocks noGrp="1"/>
          </p:cNvSpPr>
          <p:nvPr>
            <p:ph type="body" sz="quarter" idx="14" hasCustomPrompt="1"/>
          </p:nvPr>
        </p:nvSpPr>
        <p:spPr>
          <a:xfrm>
            <a:off x="766004" y="8660464"/>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33" name="Text Placeholder 3">
            <a:extLst>
              <a:ext uri="{FF2B5EF4-FFF2-40B4-BE49-F238E27FC236}">
                <a16:creationId xmlns:a16="http://schemas.microsoft.com/office/drawing/2014/main" id="{4108AEDC-62B1-E34C-B561-E21B7B2CEB4D}"/>
              </a:ext>
            </a:extLst>
          </p:cNvPr>
          <p:cNvSpPr>
            <a:spLocks noGrp="1"/>
          </p:cNvSpPr>
          <p:nvPr>
            <p:ph type="body" sz="quarter" idx="15" hasCustomPrompt="1"/>
          </p:nvPr>
        </p:nvSpPr>
        <p:spPr>
          <a:xfrm>
            <a:off x="766004" y="7982937"/>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
        <p:nvSpPr>
          <p:cNvPr id="34" name="Text Placeholder 3">
            <a:extLst>
              <a:ext uri="{FF2B5EF4-FFF2-40B4-BE49-F238E27FC236}">
                <a16:creationId xmlns:a16="http://schemas.microsoft.com/office/drawing/2014/main" id="{68F6B5CA-14CB-5A47-8DC8-D9ADA96EF858}"/>
              </a:ext>
            </a:extLst>
          </p:cNvPr>
          <p:cNvSpPr>
            <a:spLocks noGrp="1"/>
          </p:cNvSpPr>
          <p:nvPr>
            <p:ph type="body" sz="quarter" idx="16" hasCustomPrompt="1"/>
          </p:nvPr>
        </p:nvSpPr>
        <p:spPr>
          <a:xfrm>
            <a:off x="8750674" y="8660464"/>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35" name="Text Placeholder 3">
            <a:extLst>
              <a:ext uri="{FF2B5EF4-FFF2-40B4-BE49-F238E27FC236}">
                <a16:creationId xmlns:a16="http://schemas.microsoft.com/office/drawing/2014/main" id="{44062446-37CF-2248-982C-FA9C7AE6F1C1}"/>
              </a:ext>
            </a:extLst>
          </p:cNvPr>
          <p:cNvSpPr>
            <a:spLocks noGrp="1"/>
          </p:cNvSpPr>
          <p:nvPr>
            <p:ph type="body" sz="quarter" idx="17" hasCustomPrompt="1"/>
          </p:nvPr>
        </p:nvSpPr>
        <p:spPr>
          <a:xfrm>
            <a:off x="8750674" y="7982937"/>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
        <p:nvSpPr>
          <p:cNvPr id="36" name="Text Placeholder 3">
            <a:extLst>
              <a:ext uri="{FF2B5EF4-FFF2-40B4-BE49-F238E27FC236}">
                <a16:creationId xmlns:a16="http://schemas.microsoft.com/office/drawing/2014/main" id="{12B8BA11-8C81-DD49-BB9A-4D2373411F15}"/>
              </a:ext>
            </a:extLst>
          </p:cNvPr>
          <p:cNvSpPr>
            <a:spLocks noGrp="1"/>
          </p:cNvSpPr>
          <p:nvPr>
            <p:ph type="body" sz="quarter" idx="18" hasCustomPrompt="1"/>
          </p:nvPr>
        </p:nvSpPr>
        <p:spPr>
          <a:xfrm>
            <a:off x="4619545" y="5443736"/>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37" name="Text Placeholder 3">
            <a:extLst>
              <a:ext uri="{FF2B5EF4-FFF2-40B4-BE49-F238E27FC236}">
                <a16:creationId xmlns:a16="http://schemas.microsoft.com/office/drawing/2014/main" id="{F5D6D8B3-48CE-AC49-ADFC-5CA8B599085D}"/>
              </a:ext>
            </a:extLst>
          </p:cNvPr>
          <p:cNvSpPr>
            <a:spLocks noGrp="1"/>
          </p:cNvSpPr>
          <p:nvPr>
            <p:ph type="body" sz="quarter" idx="19" hasCustomPrompt="1"/>
          </p:nvPr>
        </p:nvSpPr>
        <p:spPr>
          <a:xfrm>
            <a:off x="4619545" y="4766209"/>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
        <p:nvSpPr>
          <p:cNvPr id="38" name="Text Placeholder 3">
            <a:extLst>
              <a:ext uri="{FF2B5EF4-FFF2-40B4-BE49-F238E27FC236}">
                <a16:creationId xmlns:a16="http://schemas.microsoft.com/office/drawing/2014/main" id="{20725690-1AA2-AB49-90DA-44259B07EEAD}"/>
              </a:ext>
            </a:extLst>
          </p:cNvPr>
          <p:cNvSpPr>
            <a:spLocks noGrp="1"/>
          </p:cNvSpPr>
          <p:nvPr>
            <p:ph type="body" sz="quarter" idx="20" hasCustomPrompt="1"/>
          </p:nvPr>
        </p:nvSpPr>
        <p:spPr>
          <a:xfrm>
            <a:off x="12604215" y="5443736"/>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39" name="Text Placeholder 3">
            <a:extLst>
              <a:ext uri="{FF2B5EF4-FFF2-40B4-BE49-F238E27FC236}">
                <a16:creationId xmlns:a16="http://schemas.microsoft.com/office/drawing/2014/main" id="{B8C18246-9B89-2446-9D4A-F23A5810E560}"/>
              </a:ext>
            </a:extLst>
          </p:cNvPr>
          <p:cNvSpPr>
            <a:spLocks noGrp="1"/>
          </p:cNvSpPr>
          <p:nvPr>
            <p:ph type="body" sz="quarter" idx="21" hasCustomPrompt="1"/>
          </p:nvPr>
        </p:nvSpPr>
        <p:spPr>
          <a:xfrm>
            <a:off x="12604215" y="4766209"/>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Tree>
    <p:extLst>
      <p:ext uri="{BB962C8B-B14F-4D97-AF65-F5344CB8AC3E}">
        <p14:creationId xmlns:p14="http://schemas.microsoft.com/office/powerpoint/2010/main" val="3418924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1" name="Rectangle 30">
            <a:extLst>
              <a:ext uri="{FF2B5EF4-FFF2-40B4-BE49-F238E27FC236}">
                <a16:creationId xmlns:a16="http://schemas.microsoft.com/office/drawing/2014/main" id="{AEF18F7C-93E7-3A4B-A667-24827AB4D1AE}"/>
              </a:ext>
            </a:extLst>
          </p:cNvPr>
          <p:cNvSpPr/>
          <p:nvPr userDrawn="1"/>
        </p:nvSpPr>
        <p:spPr>
          <a:xfrm>
            <a:off x="0" y="7618664"/>
            <a:ext cx="15188445" cy="13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2" name="Oval 31">
            <a:extLst>
              <a:ext uri="{FF2B5EF4-FFF2-40B4-BE49-F238E27FC236}">
                <a16:creationId xmlns:a16="http://schemas.microsoft.com/office/drawing/2014/main" id="{EA4A0EA2-8D53-E845-8B2C-78EEA0DC9531}"/>
              </a:ext>
            </a:extLst>
          </p:cNvPr>
          <p:cNvSpPr/>
          <p:nvPr userDrawn="1"/>
        </p:nvSpPr>
        <p:spPr>
          <a:xfrm>
            <a:off x="3159718" y="7512410"/>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5" name="Oval 34">
            <a:extLst>
              <a:ext uri="{FF2B5EF4-FFF2-40B4-BE49-F238E27FC236}">
                <a16:creationId xmlns:a16="http://schemas.microsoft.com/office/drawing/2014/main" id="{6DF28CF2-1BF3-474F-AF7C-EF737177C927}"/>
              </a:ext>
            </a:extLst>
          </p:cNvPr>
          <p:cNvSpPr/>
          <p:nvPr userDrawn="1"/>
        </p:nvSpPr>
        <p:spPr>
          <a:xfrm>
            <a:off x="6988280" y="7512409"/>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8" name="Oval 37">
            <a:extLst>
              <a:ext uri="{FF2B5EF4-FFF2-40B4-BE49-F238E27FC236}">
                <a16:creationId xmlns:a16="http://schemas.microsoft.com/office/drawing/2014/main" id="{9DD47DF3-9790-CF46-8ED0-48253E4D454A}"/>
              </a:ext>
            </a:extLst>
          </p:cNvPr>
          <p:cNvSpPr/>
          <p:nvPr userDrawn="1"/>
        </p:nvSpPr>
        <p:spPr>
          <a:xfrm>
            <a:off x="11121927" y="7512410"/>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1" name="Oval 40">
            <a:extLst>
              <a:ext uri="{FF2B5EF4-FFF2-40B4-BE49-F238E27FC236}">
                <a16:creationId xmlns:a16="http://schemas.microsoft.com/office/drawing/2014/main" id="{3D6E7ADD-CEC9-6B47-BE55-616BED79D3A4}"/>
              </a:ext>
            </a:extLst>
          </p:cNvPr>
          <p:cNvSpPr/>
          <p:nvPr userDrawn="1"/>
        </p:nvSpPr>
        <p:spPr>
          <a:xfrm>
            <a:off x="14950487" y="7512409"/>
            <a:ext cx="237958" cy="237958"/>
          </a:xfrm>
          <a:prstGeom prst="ellipse">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5" name="Rectangle 44">
            <a:extLst>
              <a:ext uri="{FF2B5EF4-FFF2-40B4-BE49-F238E27FC236}">
                <a16:creationId xmlns:a16="http://schemas.microsoft.com/office/drawing/2014/main" id="{53470442-5701-444A-906D-6E9511FADDD4}"/>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7" name="Text Placeholder 2">
            <a:extLst>
              <a:ext uri="{FF2B5EF4-FFF2-40B4-BE49-F238E27FC236}">
                <a16:creationId xmlns:a16="http://schemas.microsoft.com/office/drawing/2014/main" id="{1907F7F1-F7A0-2841-8C81-4AE8C46DBCC3}"/>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Timeline Cont.</a:t>
            </a:r>
          </a:p>
        </p:txBody>
      </p:sp>
      <p:sp>
        <p:nvSpPr>
          <p:cNvPr id="48" name="Text Placeholder 3">
            <a:extLst>
              <a:ext uri="{FF2B5EF4-FFF2-40B4-BE49-F238E27FC236}">
                <a16:creationId xmlns:a16="http://schemas.microsoft.com/office/drawing/2014/main" id="{C9AA1D25-3FD0-C340-90AD-538B91BAD13A}"/>
              </a:ext>
            </a:extLst>
          </p:cNvPr>
          <p:cNvSpPr>
            <a:spLocks noGrp="1"/>
          </p:cNvSpPr>
          <p:nvPr>
            <p:ph type="body" sz="quarter" idx="14" hasCustomPrompt="1"/>
          </p:nvPr>
        </p:nvSpPr>
        <p:spPr>
          <a:xfrm>
            <a:off x="788547" y="878041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49" name="Text Placeholder 3">
            <a:extLst>
              <a:ext uri="{FF2B5EF4-FFF2-40B4-BE49-F238E27FC236}">
                <a16:creationId xmlns:a16="http://schemas.microsoft.com/office/drawing/2014/main" id="{384C7B80-6CED-D54F-8EB7-8951194FC39C}"/>
              </a:ext>
            </a:extLst>
          </p:cNvPr>
          <p:cNvSpPr>
            <a:spLocks noGrp="1"/>
          </p:cNvSpPr>
          <p:nvPr>
            <p:ph type="body" sz="quarter" idx="15" hasCustomPrompt="1"/>
          </p:nvPr>
        </p:nvSpPr>
        <p:spPr>
          <a:xfrm>
            <a:off x="788547" y="810289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a:t>Date</a:t>
            </a:r>
            <a:endParaRPr lang="en-US" dirty="0"/>
          </a:p>
        </p:txBody>
      </p:sp>
      <p:sp>
        <p:nvSpPr>
          <p:cNvPr id="50" name="Text Placeholder 3">
            <a:extLst>
              <a:ext uri="{FF2B5EF4-FFF2-40B4-BE49-F238E27FC236}">
                <a16:creationId xmlns:a16="http://schemas.microsoft.com/office/drawing/2014/main" id="{91FFB2F1-E649-5148-9045-A482F9161B12}"/>
              </a:ext>
            </a:extLst>
          </p:cNvPr>
          <p:cNvSpPr>
            <a:spLocks noGrp="1"/>
          </p:cNvSpPr>
          <p:nvPr>
            <p:ph type="body" sz="quarter" idx="16" hasCustomPrompt="1"/>
          </p:nvPr>
        </p:nvSpPr>
        <p:spPr>
          <a:xfrm>
            <a:off x="8756890" y="878041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1" name="Text Placeholder 3">
            <a:extLst>
              <a:ext uri="{FF2B5EF4-FFF2-40B4-BE49-F238E27FC236}">
                <a16:creationId xmlns:a16="http://schemas.microsoft.com/office/drawing/2014/main" id="{F1FF94EA-8EEF-AB4B-B5B3-3641C22D9363}"/>
              </a:ext>
            </a:extLst>
          </p:cNvPr>
          <p:cNvSpPr>
            <a:spLocks noGrp="1"/>
          </p:cNvSpPr>
          <p:nvPr>
            <p:ph type="body" sz="quarter" idx="17" hasCustomPrompt="1"/>
          </p:nvPr>
        </p:nvSpPr>
        <p:spPr>
          <a:xfrm>
            <a:off x="8756890" y="810289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
        <p:nvSpPr>
          <p:cNvPr id="52" name="Text Placeholder 3">
            <a:extLst>
              <a:ext uri="{FF2B5EF4-FFF2-40B4-BE49-F238E27FC236}">
                <a16:creationId xmlns:a16="http://schemas.microsoft.com/office/drawing/2014/main" id="{C675CA99-95DE-8647-A0E8-B0A436FD419B}"/>
              </a:ext>
            </a:extLst>
          </p:cNvPr>
          <p:cNvSpPr>
            <a:spLocks noGrp="1"/>
          </p:cNvSpPr>
          <p:nvPr>
            <p:ph type="body" sz="quarter" idx="18" hasCustomPrompt="1"/>
          </p:nvPr>
        </p:nvSpPr>
        <p:spPr>
          <a:xfrm>
            <a:off x="4609430" y="5433061"/>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3" name="Text Placeholder 3">
            <a:extLst>
              <a:ext uri="{FF2B5EF4-FFF2-40B4-BE49-F238E27FC236}">
                <a16:creationId xmlns:a16="http://schemas.microsoft.com/office/drawing/2014/main" id="{688D9849-5894-AA47-9FCA-940C84D24F17}"/>
              </a:ext>
            </a:extLst>
          </p:cNvPr>
          <p:cNvSpPr>
            <a:spLocks noGrp="1"/>
          </p:cNvSpPr>
          <p:nvPr>
            <p:ph type="body" sz="quarter" idx="19" hasCustomPrompt="1"/>
          </p:nvPr>
        </p:nvSpPr>
        <p:spPr>
          <a:xfrm>
            <a:off x="4609430" y="4755534"/>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
        <p:nvSpPr>
          <p:cNvPr id="54" name="Text Placeholder 3">
            <a:extLst>
              <a:ext uri="{FF2B5EF4-FFF2-40B4-BE49-F238E27FC236}">
                <a16:creationId xmlns:a16="http://schemas.microsoft.com/office/drawing/2014/main" id="{D0FE9CCA-6EAF-9744-8A44-512751003ECF}"/>
              </a:ext>
            </a:extLst>
          </p:cNvPr>
          <p:cNvSpPr>
            <a:spLocks noGrp="1"/>
          </p:cNvSpPr>
          <p:nvPr>
            <p:ph type="body" sz="quarter" idx="20" hasCustomPrompt="1"/>
          </p:nvPr>
        </p:nvSpPr>
        <p:spPr>
          <a:xfrm>
            <a:off x="12577773" y="5433061"/>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55" name="Text Placeholder 3">
            <a:extLst>
              <a:ext uri="{FF2B5EF4-FFF2-40B4-BE49-F238E27FC236}">
                <a16:creationId xmlns:a16="http://schemas.microsoft.com/office/drawing/2014/main" id="{5C2F6F37-BB38-6347-95AC-AB3C2F2CD67A}"/>
              </a:ext>
            </a:extLst>
          </p:cNvPr>
          <p:cNvSpPr>
            <a:spLocks noGrp="1"/>
          </p:cNvSpPr>
          <p:nvPr>
            <p:ph type="body" sz="quarter" idx="21" hasCustomPrompt="1"/>
          </p:nvPr>
        </p:nvSpPr>
        <p:spPr>
          <a:xfrm>
            <a:off x="12577773" y="4755534"/>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Date</a:t>
            </a:r>
          </a:p>
        </p:txBody>
      </p:sp>
    </p:spTree>
    <p:extLst>
      <p:ext uri="{BB962C8B-B14F-4D97-AF65-F5344CB8AC3E}">
        <p14:creationId xmlns:p14="http://schemas.microsoft.com/office/powerpoint/2010/main" val="371887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23" name="Rectangle 22">
            <a:extLst>
              <a:ext uri="{FF2B5EF4-FFF2-40B4-BE49-F238E27FC236}">
                <a16:creationId xmlns:a16="http://schemas.microsoft.com/office/drawing/2014/main" id="{C0A6761D-DE75-F341-9532-AFE4E83DB20D}"/>
              </a:ext>
            </a:extLst>
          </p:cNvPr>
          <p:cNvSpPr/>
          <p:nvPr userDrawn="1"/>
        </p:nvSpPr>
        <p:spPr>
          <a:xfrm>
            <a:off x="1385169" y="9194757"/>
            <a:ext cx="9194484" cy="102897"/>
          </a:xfrm>
          <a:prstGeom prst="rect">
            <a:avLst/>
          </a:prstGeom>
          <a:solidFill>
            <a:srgbClr val="4E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6" name="Text Placeholder 2">
            <a:extLst>
              <a:ext uri="{FF2B5EF4-FFF2-40B4-BE49-F238E27FC236}">
                <a16:creationId xmlns:a16="http://schemas.microsoft.com/office/drawing/2014/main" id="{23709483-C30D-6B43-B448-6D1FFB3008D4}"/>
              </a:ext>
            </a:extLst>
          </p:cNvPr>
          <p:cNvSpPr>
            <a:spLocks noGrp="1"/>
          </p:cNvSpPr>
          <p:nvPr>
            <p:ph type="body" sz="quarter" idx="10" hasCustomPrompt="1"/>
          </p:nvPr>
        </p:nvSpPr>
        <p:spPr>
          <a:xfrm>
            <a:off x="1385168" y="2222830"/>
            <a:ext cx="13196245"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 for Quote</a:t>
            </a:r>
          </a:p>
        </p:txBody>
      </p:sp>
      <p:sp>
        <p:nvSpPr>
          <p:cNvPr id="27" name="Text Placeholder 3">
            <a:extLst>
              <a:ext uri="{FF2B5EF4-FFF2-40B4-BE49-F238E27FC236}">
                <a16:creationId xmlns:a16="http://schemas.microsoft.com/office/drawing/2014/main" id="{9B6F5B84-B284-DC4F-A44F-69E19F736015}"/>
              </a:ext>
            </a:extLst>
          </p:cNvPr>
          <p:cNvSpPr>
            <a:spLocks noGrp="1"/>
          </p:cNvSpPr>
          <p:nvPr>
            <p:ph type="body" sz="quarter" idx="14" hasCustomPrompt="1"/>
          </p:nvPr>
        </p:nvSpPr>
        <p:spPr>
          <a:xfrm>
            <a:off x="1385169" y="3756026"/>
            <a:ext cx="15302632" cy="2628446"/>
          </a:xfrm>
        </p:spPr>
        <p:txBody>
          <a:bodyPr anchor="b">
            <a:noAutofit/>
          </a:bodyPr>
          <a:lstStyle>
            <a:lvl1pPr marL="0" indent="0">
              <a:lnSpc>
                <a:spcPct val="100000"/>
              </a:lnSpc>
              <a:buNone/>
              <a:defRPr sz="4500" i="1">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“Enter your quote here.”</a:t>
            </a:r>
          </a:p>
        </p:txBody>
      </p:sp>
      <p:sp>
        <p:nvSpPr>
          <p:cNvPr id="44" name="Text Placeholder 3">
            <a:extLst>
              <a:ext uri="{FF2B5EF4-FFF2-40B4-BE49-F238E27FC236}">
                <a16:creationId xmlns:a16="http://schemas.microsoft.com/office/drawing/2014/main" id="{5F5CA10E-C318-0748-A838-CF2BD00FB59B}"/>
              </a:ext>
            </a:extLst>
          </p:cNvPr>
          <p:cNvSpPr>
            <a:spLocks noGrp="1"/>
          </p:cNvSpPr>
          <p:nvPr>
            <p:ph type="body" sz="quarter" idx="15" hasCustomPrompt="1"/>
          </p:nvPr>
        </p:nvSpPr>
        <p:spPr>
          <a:xfrm>
            <a:off x="1385169" y="6663928"/>
            <a:ext cx="15302632" cy="1745286"/>
          </a:xfrm>
        </p:spPr>
        <p:txBody>
          <a:bodyPr anchor="t">
            <a:noAutofit/>
          </a:bodyPr>
          <a:lstStyle>
            <a:lvl1pPr marL="0" indent="0">
              <a:lnSpc>
                <a:spcPct val="100000"/>
              </a:lnSpc>
              <a:buNone/>
              <a:defRPr sz="3000" b="1" i="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 Quote Author</a:t>
            </a:r>
          </a:p>
        </p:txBody>
      </p:sp>
    </p:spTree>
    <p:extLst>
      <p:ext uri="{BB962C8B-B14F-4D97-AF65-F5344CB8AC3E}">
        <p14:creationId xmlns:p14="http://schemas.microsoft.com/office/powerpoint/2010/main" val="3669257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9" name="Picture Placeholder 8">
            <a:extLst>
              <a:ext uri="{FF2B5EF4-FFF2-40B4-BE49-F238E27FC236}">
                <a16:creationId xmlns:a16="http://schemas.microsoft.com/office/drawing/2014/main" id="{DF3A0486-2FEF-F84F-98C9-D913C8C769F3}"/>
              </a:ext>
            </a:extLst>
          </p:cNvPr>
          <p:cNvSpPr>
            <a:spLocks noGrp="1"/>
          </p:cNvSpPr>
          <p:nvPr>
            <p:ph type="pic" sz="quarter" idx="27" hasCustomPrompt="1"/>
          </p:nvPr>
        </p:nvSpPr>
        <p:spPr>
          <a:xfrm>
            <a:off x="1140916" y="3684776"/>
            <a:ext cx="5080270" cy="5144596"/>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45" name="Rectangle 44">
            <a:extLst>
              <a:ext uri="{FF2B5EF4-FFF2-40B4-BE49-F238E27FC236}">
                <a16:creationId xmlns:a16="http://schemas.microsoft.com/office/drawing/2014/main" id="{88B42514-EDF6-B246-A4B1-2BFC9FBCAA3F}"/>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7" name="Text Placeholder 2">
            <a:extLst>
              <a:ext uri="{FF2B5EF4-FFF2-40B4-BE49-F238E27FC236}">
                <a16:creationId xmlns:a16="http://schemas.microsoft.com/office/drawing/2014/main" id="{2A2D6A3E-783E-FC45-B959-3556B773A57D}"/>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0" name="Picture Placeholder 8">
            <a:extLst>
              <a:ext uri="{FF2B5EF4-FFF2-40B4-BE49-F238E27FC236}">
                <a16:creationId xmlns:a16="http://schemas.microsoft.com/office/drawing/2014/main" id="{CE42B9AF-43BC-F44B-BDBC-56EF0860638B}"/>
              </a:ext>
            </a:extLst>
          </p:cNvPr>
          <p:cNvSpPr>
            <a:spLocks noGrp="1"/>
          </p:cNvSpPr>
          <p:nvPr>
            <p:ph type="pic" sz="quarter" idx="28" hasCustomPrompt="1"/>
          </p:nvPr>
        </p:nvSpPr>
        <p:spPr>
          <a:xfrm>
            <a:off x="6586492" y="3684776"/>
            <a:ext cx="5080270" cy="5144596"/>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51" name="Picture Placeholder 8">
            <a:extLst>
              <a:ext uri="{FF2B5EF4-FFF2-40B4-BE49-F238E27FC236}">
                <a16:creationId xmlns:a16="http://schemas.microsoft.com/office/drawing/2014/main" id="{120DEBF2-5729-6F4F-B5B9-4421E1D73F14}"/>
              </a:ext>
            </a:extLst>
          </p:cNvPr>
          <p:cNvSpPr>
            <a:spLocks noGrp="1"/>
          </p:cNvSpPr>
          <p:nvPr>
            <p:ph type="pic" sz="quarter" idx="29" hasCustomPrompt="1"/>
          </p:nvPr>
        </p:nvSpPr>
        <p:spPr>
          <a:xfrm>
            <a:off x="12032068" y="3684776"/>
            <a:ext cx="5080270" cy="5144596"/>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53" name="Text Placeholder 3">
            <a:extLst>
              <a:ext uri="{FF2B5EF4-FFF2-40B4-BE49-F238E27FC236}">
                <a16:creationId xmlns:a16="http://schemas.microsoft.com/office/drawing/2014/main" id="{4BD6F274-750F-7C40-BEF5-B444AC96B0E4}"/>
              </a:ext>
            </a:extLst>
          </p:cNvPr>
          <p:cNvSpPr>
            <a:spLocks noGrp="1"/>
          </p:cNvSpPr>
          <p:nvPr>
            <p:ph type="body" sz="quarter" idx="18" hasCustomPrompt="1"/>
          </p:nvPr>
        </p:nvSpPr>
        <p:spPr>
          <a:xfrm>
            <a:off x="1188824" y="967763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4" name="Text Placeholder 3">
            <a:extLst>
              <a:ext uri="{FF2B5EF4-FFF2-40B4-BE49-F238E27FC236}">
                <a16:creationId xmlns:a16="http://schemas.microsoft.com/office/drawing/2014/main" id="{B828324C-D7BB-284D-9314-EC3C69C2109D}"/>
              </a:ext>
            </a:extLst>
          </p:cNvPr>
          <p:cNvSpPr>
            <a:spLocks noGrp="1"/>
          </p:cNvSpPr>
          <p:nvPr>
            <p:ph type="body" sz="quarter" idx="19" hasCustomPrompt="1"/>
          </p:nvPr>
        </p:nvSpPr>
        <p:spPr>
          <a:xfrm>
            <a:off x="1188824" y="900011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5" name="Text Placeholder 3">
            <a:extLst>
              <a:ext uri="{FF2B5EF4-FFF2-40B4-BE49-F238E27FC236}">
                <a16:creationId xmlns:a16="http://schemas.microsoft.com/office/drawing/2014/main" id="{34740E06-432D-E944-9679-7B8293E3CD76}"/>
              </a:ext>
            </a:extLst>
          </p:cNvPr>
          <p:cNvSpPr>
            <a:spLocks noGrp="1"/>
          </p:cNvSpPr>
          <p:nvPr>
            <p:ph type="body" sz="quarter" idx="30" hasCustomPrompt="1"/>
          </p:nvPr>
        </p:nvSpPr>
        <p:spPr>
          <a:xfrm>
            <a:off x="6658896" y="967763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6" name="Text Placeholder 3">
            <a:extLst>
              <a:ext uri="{FF2B5EF4-FFF2-40B4-BE49-F238E27FC236}">
                <a16:creationId xmlns:a16="http://schemas.microsoft.com/office/drawing/2014/main" id="{91B278FD-4BB0-9141-AAE6-34710F378E53}"/>
              </a:ext>
            </a:extLst>
          </p:cNvPr>
          <p:cNvSpPr>
            <a:spLocks noGrp="1"/>
          </p:cNvSpPr>
          <p:nvPr>
            <p:ph type="body" sz="quarter" idx="31" hasCustomPrompt="1"/>
          </p:nvPr>
        </p:nvSpPr>
        <p:spPr>
          <a:xfrm>
            <a:off x="6658896" y="900011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7" name="Text Placeholder 3">
            <a:extLst>
              <a:ext uri="{FF2B5EF4-FFF2-40B4-BE49-F238E27FC236}">
                <a16:creationId xmlns:a16="http://schemas.microsoft.com/office/drawing/2014/main" id="{D6D6F69B-5F2B-324D-AF3B-ACC9ABA96598}"/>
              </a:ext>
            </a:extLst>
          </p:cNvPr>
          <p:cNvSpPr>
            <a:spLocks noGrp="1"/>
          </p:cNvSpPr>
          <p:nvPr>
            <p:ph type="body" sz="quarter" idx="32" hasCustomPrompt="1"/>
          </p:nvPr>
        </p:nvSpPr>
        <p:spPr>
          <a:xfrm>
            <a:off x="12096310" y="9677638"/>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8" name="Text Placeholder 3">
            <a:extLst>
              <a:ext uri="{FF2B5EF4-FFF2-40B4-BE49-F238E27FC236}">
                <a16:creationId xmlns:a16="http://schemas.microsoft.com/office/drawing/2014/main" id="{C83784F7-229B-1E4A-BF20-C68D73BAB9D5}"/>
              </a:ext>
            </a:extLst>
          </p:cNvPr>
          <p:cNvSpPr>
            <a:spLocks noGrp="1"/>
          </p:cNvSpPr>
          <p:nvPr>
            <p:ph type="body" sz="quarter" idx="33" hasCustomPrompt="1"/>
          </p:nvPr>
        </p:nvSpPr>
        <p:spPr>
          <a:xfrm>
            <a:off x="12096310" y="9000111"/>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1432206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9" name="Picture Placeholder 8">
            <a:extLst>
              <a:ext uri="{FF2B5EF4-FFF2-40B4-BE49-F238E27FC236}">
                <a16:creationId xmlns:a16="http://schemas.microsoft.com/office/drawing/2014/main" id="{DF3A0486-2FEF-F84F-98C9-D913C8C769F3}"/>
              </a:ext>
            </a:extLst>
          </p:cNvPr>
          <p:cNvSpPr>
            <a:spLocks noGrp="1"/>
          </p:cNvSpPr>
          <p:nvPr>
            <p:ph type="pic" sz="quarter" idx="27" hasCustomPrompt="1"/>
          </p:nvPr>
        </p:nvSpPr>
        <p:spPr>
          <a:xfrm>
            <a:off x="2316553" y="2661636"/>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45" name="Rectangle 44">
            <a:extLst>
              <a:ext uri="{FF2B5EF4-FFF2-40B4-BE49-F238E27FC236}">
                <a16:creationId xmlns:a16="http://schemas.microsoft.com/office/drawing/2014/main" id="{88B42514-EDF6-B246-A4B1-2BFC9FBCAA3F}"/>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7" name="Text Placeholder 2">
            <a:extLst>
              <a:ext uri="{FF2B5EF4-FFF2-40B4-BE49-F238E27FC236}">
                <a16:creationId xmlns:a16="http://schemas.microsoft.com/office/drawing/2014/main" id="{2A2D6A3E-783E-FC45-B959-3556B773A57D}"/>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0" name="Picture Placeholder 8">
            <a:extLst>
              <a:ext uri="{FF2B5EF4-FFF2-40B4-BE49-F238E27FC236}">
                <a16:creationId xmlns:a16="http://schemas.microsoft.com/office/drawing/2014/main" id="{CE42B9AF-43BC-F44B-BDBC-56EF0860638B}"/>
              </a:ext>
            </a:extLst>
          </p:cNvPr>
          <p:cNvSpPr>
            <a:spLocks noGrp="1"/>
          </p:cNvSpPr>
          <p:nvPr>
            <p:ph type="pic" sz="quarter" idx="28" hasCustomPrompt="1"/>
          </p:nvPr>
        </p:nvSpPr>
        <p:spPr>
          <a:xfrm>
            <a:off x="7027342" y="2661636"/>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51" name="Picture Placeholder 8">
            <a:extLst>
              <a:ext uri="{FF2B5EF4-FFF2-40B4-BE49-F238E27FC236}">
                <a16:creationId xmlns:a16="http://schemas.microsoft.com/office/drawing/2014/main" id="{120DEBF2-5729-6F4F-B5B9-4421E1D73F14}"/>
              </a:ext>
            </a:extLst>
          </p:cNvPr>
          <p:cNvSpPr>
            <a:spLocks noGrp="1"/>
          </p:cNvSpPr>
          <p:nvPr>
            <p:ph type="pic" sz="quarter" idx="29" hasCustomPrompt="1"/>
          </p:nvPr>
        </p:nvSpPr>
        <p:spPr>
          <a:xfrm>
            <a:off x="11738125" y="2661636"/>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14" name="Picture Placeholder 8">
            <a:extLst>
              <a:ext uri="{FF2B5EF4-FFF2-40B4-BE49-F238E27FC236}">
                <a16:creationId xmlns:a16="http://schemas.microsoft.com/office/drawing/2014/main" id="{7A01081F-918B-284B-A60D-EC33F765A47E}"/>
              </a:ext>
            </a:extLst>
          </p:cNvPr>
          <p:cNvSpPr>
            <a:spLocks noGrp="1"/>
          </p:cNvSpPr>
          <p:nvPr>
            <p:ph type="pic" sz="quarter" idx="30" hasCustomPrompt="1"/>
          </p:nvPr>
        </p:nvSpPr>
        <p:spPr>
          <a:xfrm>
            <a:off x="2316553" y="7396917"/>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15" name="Picture Placeholder 8">
            <a:extLst>
              <a:ext uri="{FF2B5EF4-FFF2-40B4-BE49-F238E27FC236}">
                <a16:creationId xmlns:a16="http://schemas.microsoft.com/office/drawing/2014/main" id="{7CA77378-29FC-554C-B95A-0C718FA607A1}"/>
              </a:ext>
            </a:extLst>
          </p:cNvPr>
          <p:cNvSpPr>
            <a:spLocks noGrp="1"/>
          </p:cNvSpPr>
          <p:nvPr>
            <p:ph type="pic" sz="quarter" idx="31" hasCustomPrompt="1"/>
          </p:nvPr>
        </p:nvSpPr>
        <p:spPr>
          <a:xfrm>
            <a:off x="7027342" y="7396917"/>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
        <p:nvSpPr>
          <p:cNvPr id="16" name="Picture Placeholder 8">
            <a:extLst>
              <a:ext uri="{FF2B5EF4-FFF2-40B4-BE49-F238E27FC236}">
                <a16:creationId xmlns:a16="http://schemas.microsoft.com/office/drawing/2014/main" id="{75EFE570-01D2-F146-944D-D2C6874E6595}"/>
              </a:ext>
            </a:extLst>
          </p:cNvPr>
          <p:cNvSpPr>
            <a:spLocks noGrp="1"/>
          </p:cNvSpPr>
          <p:nvPr>
            <p:ph type="pic" sz="quarter" idx="32" hasCustomPrompt="1"/>
          </p:nvPr>
        </p:nvSpPr>
        <p:spPr>
          <a:xfrm>
            <a:off x="11738125" y="7396917"/>
            <a:ext cx="4198570" cy="4251732"/>
          </a:xfrm>
          <a:solidFill>
            <a:schemeClr val="bg1">
              <a:lumMod val="95000"/>
            </a:schemeClr>
          </a:solidFill>
        </p:spPr>
        <p:txBody>
          <a:bodyPr anchor="ctr">
            <a:normAutofit/>
          </a:bodyPr>
          <a:lstStyle>
            <a:lvl1pPr marL="0" indent="0" algn="ctr">
              <a:buNone/>
              <a:defRPr sz="2000"/>
            </a:lvl1pPr>
          </a:lstStyle>
          <a:p>
            <a:r>
              <a:rPr lang="en-US" dirty="0"/>
              <a:t>Click here to add image</a:t>
            </a:r>
          </a:p>
        </p:txBody>
      </p:sp>
    </p:spTree>
    <p:extLst>
      <p:ext uri="{BB962C8B-B14F-4D97-AF65-F5344CB8AC3E}">
        <p14:creationId xmlns:p14="http://schemas.microsoft.com/office/powerpoint/2010/main" val="3082623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 Image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cxnSp>
        <p:nvCxnSpPr>
          <p:cNvPr id="36" name="Straight Connector 35">
            <a:extLst>
              <a:ext uri="{FF2B5EF4-FFF2-40B4-BE49-F238E27FC236}">
                <a16:creationId xmlns:a16="http://schemas.microsoft.com/office/drawing/2014/main" id="{99D1EC79-9153-9745-A424-02B52EDB932F}"/>
              </a:ext>
            </a:extLst>
          </p:cNvPr>
          <p:cNvCxnSpPr/>
          <p:nvPr userDrawn="1"/>
        </p:nvCxnSpPr>
        <p:spPr>
          <a:xfrm>
            <a:off x="4382641" y="3336903"/>
            <a:ext cx="0" cy="75164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CB5B66E-0EB7-4149-AE8A-495EBD07A83E}"/>
              </a:ext>
            </a:extLst>
          </p:cNvPr>
          <p:cNvCxnSpPr/>
          <p:nvPr userDrawn="1"/>
        </p:nvCxnSpPr>
        <p:spPr>
          <a:xfrm>
            <a:off x="7507655" y="3450192"/>
            <a:ext cx="0" cy="75164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7302C9C-64D2-D04A-A730-2EDAA18E1441}"/>
              </a:ext>
            </a:extLst>
          </p:cNvPr>
          <p:cNvCxnSpPr/>
          <p:nvPr userDrawn="1"/>
        </p:nvCxnSpPr>
        <p:spPr>
          <a:xfrm>
            <a:off x="10613614" y="3450192"/>
            <a:ext cx="0" cy="75164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B52BE97-E14B-E747-B6CF-42DFAE457AC4}"/>
              </a:ext>
            </a:extLst>
          </p:cNvPr>
          <p:cNvCxnSpPr/>
          <p:nvPr userDrawn="1"/>
        </p:nvCxnSpPr>
        <p:spPr>
          <a:xfrm>
            <a:off x="13719573" y="3450192"/>
            <a:ext cx="0" cy="75164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71A8A4-5860-6A43-9EF5-32B712B21654}"/>
              </a:ext>
            </a:extLst>
          </p:cNvPr>
          <p:cNvCxnSpPr/>
          <p:nvPr userDrawn="1"/>
        </p:nvCxnSpPr>
        <p:spPr>
          <a:xfrm>
            <a:off x="1112333" y="7013488"/>
            <a:ext cx="157301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icture Placeholder 27">
            <a:extLst>
              <a:ext uri="{FF2B5EF4-FFF2-40B4-BE49-F238E27FC236}">
                <a16:creationId xmlns:a16="http://schemas.microsoft.com/office/drawing/2014/main" id="{60C654FD-7E91-F244-B901-14C699B61452}"/>
              </a:ext>
            </a:extLst>
          </p:cNvPr>
          <p:cNvSpPr>
            <a:spLocks noGrp="1"/>
          </p:cNvSpPr>
          <p:nvPr>
            <p:ph type="pic" sz="quarter" idx="27" hasCustomPrompt="1"/>
          </p:nvPr>
        </p:nvSpPr>
        <p:spPr>
          <a:xfrm>
            <a:off x="1588997" y="3560563"/>
            <a:ext cx="2520881" cy="3210487"/>
          </a:xfrm>
          <a:solidFill>
            <a:schemeClr val="bg1">
              <a:lumMod val="95000"/>
            </a:schemeClr>
          </a:solidFill>
        </p:spPr>
        <p:txBody>
          <a:bodyPr anchor="ctr">
            <a:normAutofit/>
          </a:bodyPr>
          <a:lstStyle>
            <a:lvl1pPr marL="0" indent="0" algn="ctr">
              <a:buNone/>
              <a:defRPr sz="2000"/>
            </a:lvl1pPr>
          </a:lstStyle>
          <a:p>
            <a:r>
              <a:rPr lang="en-US" dirty="0"/>
              <a:t>Click to add image</a:t>
            </a:r>
          </a:p>
        </p:txBody>
      </p:sp>
      <p:sp>
        <p:nvSpPr>
          <p:cNvPr id="43" name="Picture Placeholder 28">
            <a:extLst>
              <a:ext uri="{FF2B5EF4-FFF2-40B4-BE49-F238E27FC236}">
                <a16:creationId xmlns:a16="http://schemas.microsoft.com/office/drawing/2014/main" id="{9CF29AD2-19B1-DB41-991C-C924E615904A}"/>
              </a:ext>
            </a:extLst>
          </p:cNvPr>
          <p:cNvSpPr>
            <a:spLocks noGrp="1"/>
          </p:cNvSpPr>
          <p:nvPr>
            <p:ph type="pic" sz="quarter" idx="28" hasCustomPrompt="1"/>
          </p:nvPr>
        </p:nvSpPr>
        <p:spPr>
          <a:xfrm>
            <a:off x="4699541" y="3560563"/>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52" name="Rectangle 51">
            <a:extLst>
              <a:ext uri="{FF2B5EF4-FFF2-40B4-BE49-F238E27FC236}">
                <a16:creationId xmlns:a16="http://schemas.microsoft.com/office/drawing/2014/main" id="{E0079221-422C-404A-AB30-047BE6C27339}"/>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54" name="Text Placeholder 2">
            <a:extLst>
              <a:ext uri="{FF2B5EF4-FFF2-40B4-BE49-F238E27FC236}">
                <a16:creationId xmlns:a16="http://schemas.microsoft.com/office/drawing/2014/main" id="{F221BCD6-E64F-B547-98CE-3C2404B3EED0}"/>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5" name="Picture Placeholder 28">
            <a:extLst>
              <a:ext uri="{FF2B5EF4-FFF2-40B4-BE49-F238E27FC236}">
                <a16:creationId xmlns:a16="http://schemas.microsoft.com/office/drawing/2014/main" id="{AAC0CC34-6E62-9E40-8133-D7FD6C72ED97}"/>
              </a:ext>
            </a:extLst>
          </p:cNvPr>
          <p:cNvSpPr>
            <a:spLocks noGrp="1"/>
          </p:cNvSpPr>
          <p:nvPr>
            <p:ph type="pic" sz="quarter" idx="37" hasCustomPrompt="1"/>
          </p:nvPr>
        </p:nvSpPr>
        <p:spPr>
          <a:xfrm>
            <a:off x="7805499" y="3560563"/>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56" name="Picture Placeholder 28">
            <a:extLst>
              <a:ext uri="{FF2B5EF4-FFF2-40B4-BE49-F238E27FC236}">
                <a16:creationId xmlns:a16="http://schemas.microsoft.com/office/drawing/2014/main" id="{19BF3473-E6EA-8E4D-BE09-D3DEEC1BB422}"/>
              </a:ext>
            </a:extLst>
          </p:cNvPr>
          <p:cNvSpPr>
            <a:spLocks noGrp="1"/>
          </p:cNvSpPr>
          <p:nvPr>
            <p:ph type="pic" sz="quarter" idx="38" hasCustomPrompt="1"/>
          </p:nvPr>
        </p:nvSpPr>
        <p:spPr>
          <a:xfrm>
            <a:off x="10911457" y="3560563"/>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57" name="Picture Placeholder 28">
            <a:extLst>
              <a:ext uri="{FF2B5EF4-FFF2-40B4-BE49-F238E27FC236}">
                <a16:creationId xmlns:a16="http://schemas.microsoft.com/office/drawing/2014/main" id="{32AAAFFA-A3D5-A340-8C4C-F70DA0DE6821}"/>
              </a:ext>
            </a:extLst>
          </p:cNvPr>
          <p:cNvSpPr>
            <a:spLocks noGrp="1"/>
          </p:cNvSpPr>
          <p:nvPr>
            <p:ph type="pic" sz="quarter" idx="39" hasCustomPrompt="1"/>
          </p:nvPr>
        </p:nvSpPr>
        <p:spPr>
          <a:xfrm>
            <a:off x="14031173" y="3560563"/>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58" name="Picture Placeholder 27">
            <a:extLst>
              <a:ext uri="{FF2B5EF4-FFF2-40B4-BE49-F238E27FC236}">
                <a16:creationId xmlns:a16="http://schemas.microsoft.com/office/drawing/2014/main" id="{B6B6296C-34CD-064F-B865-A58F87A3196D}"/>
              </a:ext>
            </a:extLst>
          </p:cNvPr>
          <p:cNvSpPr>
            <a:spLocks noGrp="1"/>
          </p:cNvSpPr>
          <p:nvPr>
            <p:ph type="pic" sz="quarter" idx="40" hasCustomPrompt="1"/>
          </p:nvPr>
        </p:nvSpPr>
        <p:spPr>
          <a:xfrm>
            <a:off x="1588997" y="7299800"/>
            <a:ext cx="2520881" cy="3210487"/>
          </a:xfrm>
          <a:solidFill>
            <a:schemeClr val="bg1">
              <a:lumMod val="95000"/>
            </a:schemeClr>
          </a:solidFill>
        </p:spPr>
        <p:txBody>
          <a:bodyPr anchor="ctr">
            <a:normAutofit/>
          </a:bodyPr>
          <a:lstStyle>
            <a:lvl1pPr marL="0" indent="0" algn="ctr">
              <a:buNone/>
              <a:defRPr sz="2000"/>
            </a:lvl1pPr>
          </a:lstStyle>
          <a:p>
            <a:r>
              <a:rPr lang="en-US" dirty="0"/>
              <a:t>Click to add image</a:t>
            </a:r>
          </a:p>
        </p:txBody>
      </p:sp>
      <p:sp>
        <p:nvSpPr>
          <p:cNvPr id="59" name="Picture Placeholder 28">
            <a:extLst>
              <a:ext uri="{FF2B5EF4-FFF2-40B4-BE49-F238E27FC236}">
                <a16:creationId xmlns:a16="http://schemas.microsoft.com/office/drawing/2014/main" id="{1894F355-2C6E-A749-BE5E-FE24A7C8DCFD}"/>
              </a:ext>
            </a:extLst>
          </p:cNvPr>
          <p:cNvSpPr>
            <a:spLocks noGrp="1"/>
          </p:cNvSpPr>
          <p:nvPr>
            <p:ph type="pic" sz="quarter" idx="41" hasCustomPrompt="1"/>
          </p:nvPr>
        </p:nvSpPr>
        <p:spPr>
          <a:xfrm>
            <a:off x="4699541" y="7299800"/>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60" name="Picture Placeholder 28">
            <a:extLst>
              <a:ext uri="{FF2B5EF4-FFF2-40B4-BE49-F238E27FC236}">
                <a16:creationId xmlns:a16="http://schemas.microsoft.com/office/drawing/2014/main" id="{1E7C659F-BADF-704C-84E3-044EFD38A1FC}"/>
              </a:ext>
            </a:extLst>
          </p:cNvPr>
          <p:cNvSpPr>
            <a:spLocks noGrp="1"/>
          </p:cNvSpPr>
          <p:nvPr>
            <p:ph type="pic" sz="quarter" idx="42" hasCustomPrompt="1"/>
          </p:nvPr>
        </p:nvSpPr>
        <p:spPr>
          <a:xfrm>
            <a:off x="7805499" y="7299800"/>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61" name="Picture Placeholder 28">
            <a:extLst>
              <a:ext uri="{FF2B5EF4-FFF2-40B4-BE49-F238E27FC236}">
                <a16:creationId xmlns:a16="http://schemas.microsoft.com/office/drawing/2014/main" id="{57F07D1C-96FB-BE41-A782-15472581BF2F}"/>
              </a:ext>
            </a:extLst>
          </p:cNvPr>
          <p:cNvSpPr>
            <a:spLocks noGrp="1"/>
          </p:cNvSpPr>
          <p:nvPr>
            <p:ph type="pic" sz="quarter" idx="43" hasCustomPrompt="1"/>
          </p:nvPr>
        </p:nvSpPr>
        <p:spPr>
          <a:xfrm>
            <a:off x="10911457" y="7299800"/>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62" name="Picture Placeholder 28">
            <a:extLst>
              <a:ext uri="{FF2B5EF4-FFF2-40B4-BE49-F238E27FC236}">
                <a16:creationId xmlns:a16="http://schemas.microsoft.com/office/drawing/2014/main" id="{BA4364D3-E805-4747-86B8-14E192FBC8C2}"/>
              </a:ext>
            </a:extLst>
          </p:cNvPr>
          <p:cNvSpPr>
            <a:spLocks noGrp="1"/>
          </p:cNvSpPr>
          <p:nvPr>
            <p:ph type="pic" sz="quarter" idx="44" hasCustomPrompt="1"/>
          </p:nvPr>
        </p:nvSpPr>
        <p:spPr>
          <a:xfrm>
            <a:off x="14031173" y="7299800"/>
            <a:ext cx="2520881" cy="3210487"/>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Tree>
    <p:extLst>
      <p:ext uri="{BB962C8B-B14F-4D97-AF65-F5344CB8AC3E}">
        <p14:creationId xmlns:p14="http://schemas.microsoft.com/office/powerpoint/2010/main" val="171843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graphicFrame>
        <p:nvGraphicFramePr>
          <p:cNvPr id="25" name="Table 24">
            <a:extLst>
              <a:ext uri="{FF2B5EF4-FFF2-40B4-BE49-F238E27FC236}">
                <a16:creationId xmlns:a16="http://schemas.microsoft.com/office/drawing/2014/main" id="{62161DAC-5ACD-E04C-818D-A1383B9C90B5}"/>
              </a:ext>
            </a:extLst>
          </p:cNvPr>
          <p:cNvGraphicFramePr>
            <a:graphicFrameLocks noGrp="1"/>
          </p:cNvGraphicFramePr>
          <p:nvPr userDrawn="1">
            <p:extLst>
              <p:ext uri="{D42A27DB-BD31-4B8C-83A1-F6EECF244321}">
                <p14:modId xmlns:p14="http://schemas.microsoft.com/office/powerpoint/2010/main" val="3209724207"/>
              </p:ext>
            </p:extLst>
          </p:nvPr>
        </p:nvGraphicFramePr>
        <p:xfrm>
          <a:off x="1140916" y="3331103"/>
          <a:ext cx="15971427" cy="6955893"/>
        </p:xfrm>
        <a:graphic>
          <a:graphicData uri="http://schemas.openxmlformats.org/drawingml/2006/table">
            <a:tbl>
              <a:tblPr firstRow="1" bandRow="1">
                <a:tableStyleId>{5940675A-B579-460E-94D1-54222C63F5DA}</a:tableStyleId>
              </a:tblPr>
              <a:tblGrid>
                <a:gridCol w="3194285">
                  <a:extLst>
                    <a:ext uri="{9D8B030D-6E8A-4147-A177-3AD203B41FA5}">
                      <a16:colId xmlns:a16="http://schemas.microsoft.com/office/drawing/2014/main" val="20000"/>
                    </a:ext>
                  </a:extLst>
                </a:gridCol>
                <a:gridCol w="2537054">
                  <a:extLst>
                    <a:ext uri="{9D8B030D-6E8A-4147-A177-3AD203B41FA5}">
                      <a16:colId xmlns:a16="http://schemas.microsoft.com/office/drawing/2014/main" val="20001"/>
                    </a:ext>
                  </a:extLst>
                </a:gridCol>
                <a:gridCol w="4447501">
                  <a:extLst>
                    <a:ext uri="{9D8B030D-6E8A-4147-A177-3AD203B41FA5}">
                      <a16:colId xmlns:a16="http://schemas.microsoft.com/office/drawing/2014/main" val="20002"/>
                    </a:ext>
                  </a:extLst>
                </a:gridCol>
                <a:gridCol w="2598302">
                  <a:extLst>
                    <a:ext uri="{9D8B030D-6E8A-4147-A177-3AD203B41FA5}">
                      <a16:colId xmlns:a16="http://schemas.microsoft.com/office/drawing/2014/main" val="20003"/>
                    </a:ext>
                  </a:extLst>
                </a:gridCol>
                <a:gridCol w="3194285">
                  <a:extLst>
                    <a:ext uri="{9D8B030D-6E8A-4147-A177-3AD203B41FA5}">
                      <a16:colId xmlns:a16="http://schemas.microsoft.com/office/drawing/2014/main" val="20004"/>
                    </a:ext>
                  </a:extLst>
                </a:gridCol>
              </a:tblGrid>
              <a:tr h="993699">
                <a:tc>
                  <a:txBody>
                    <a:bodyPr/>
                    <a:lstStyle/>
                    <a:p>
                      <a:pPr algn="ctr"/>
                      <a:r>
                        <a:rPr lang="en-US" sz="2400" b="1" dirty="0">
                          <a:solidFill>
                            <a:schemeClr val="bg1"/>
                          </a:solidFill>
                          <a:latin typeface="Arial" panose="020B0604020202020204" pitchFamily="34" charset="0"/>
                          <a:cs typeface="Arial" panose="020B0604020202020204" pitchFamily="34" charset="0"/>
                        </a:rPr>
                        <a:t>Service One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3262AA"/>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Service Two</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DF5C40"/>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Service Three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3"/>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Service Four</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4EAEAF"/>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Service Five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993699">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One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a:t>
                      </a:r>
                      <a:r>
                        <a:rPr lang="en-US" sz="2100" b="0" i="0" baseline="0" dirty="0">
                          <a:solidFill>
                            <a:schemeClr val="tx1"/>
                          </a:solidFill>
                          <a:latin typeface="Arial" panose="020B0604020202020204" pitchFamily="34" charset="0"/>
                          <a:ea typeface="Lato" charset="0"/>
                          <a:cs typeface="Arial" panose="020B0604020202020204" pitchFamily="34" charset="0"/>
                        </a:rPr>
                        <a:t> One</a:t>
                      </a:r>
                      <a:endParaRPr lang="en-US" sz="2100" b="0" i="0" dirty="0">
                        <a:solidFill>
                          <a:schemeClr val="tx1"/>
                        </a:solidFill>
                        <a:latin typeface="Arial" panose="020B0604020202020204" pitchFamily="34" charset="0"/>
                        <a:ea typeface="Lato" charset="0"/>
                        <a:cs typeface="Arial" panose="020B0604020202020204" pitchFamily="34" charset="0"/>
                      </a:endParaRP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rgbClr val="545454"/>
                          </a:solidFill>
                          <a:latin typeface="Arial" panose="020B0604020202020204" pitchFamily="34" charset="0"/>
                          <a:ea typeface="Lato" charset="0"/>
                          <a:cs typeface="Arial" panose="020B0604020202020204" pitchFamily="34" charset="0"/>
                        </a:rPr>
                        <a:t>Feature</a:t>
                      </a:r>
                      <a:r>
                        <a:rPr lang="en-US" sz="2100" b="0" i="0" baseline="0" dirty="0">
                          <a:solidFill>
                            <a:srgbClr val="545454"/>
                          </a:solidFill>
                          <a:latin typeface="Arial" panose="020B0604020202020204" pitchFamily="34" charset="0"/>
                          <a:ea typeface="Lato" charset="0"/>
                          <a:cs typeface="Arial" panose="020B0604020202020204" pitchFamily="34" charset="0"/>
                        </a:rPr>
                        <a:t> One</a:t>
                      </a:r>
                      <a:endParaRPr lang="en-US" sz="2100" b="0" i="0" dirty="0">
                        <a:solidFill>
                          <a:srgbClr val="545454"/>
                        </a:solidFill>
                        <a:latin typeface="Arial" panose="020B0604020202020204" pitchFamily="34" charset="0"/>
                        <a:ea typeface="Lato" charset="0"/>
                        <a:cs typeface="Arial" panose="020B0604020202020204" pitchFamily="34" charset="0"/>
                      </a:endParaRP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a:t>
                      </a:r>
                      <a:r>
                        <a:rPr lang="en-US" sz="2100" b="0" i="0" baseline="0" dirty="0">
                          <a:solidFill>
                            <a:schemeClr val="tx1"/>
                          </a:solidFill>
                          <a:latin typeface="Arial" panose="020B0604020202020204" pitchFamily="34" charset="0"/>
                          <a:ea typeface="Lato" charset="0"/>
                          <a:cs typeface="Arial" panose="020B0604020202020204" pitchFamily="34" charset="0"/>
                        </a:rPr>
                        <a:t> One</a:t>
                      </a:r>
                      <a:endParaRPr lang="en-US" sz="2100" b="0" i="0" dirty="0">
                        <a:solidFill>
                          <a:schemeClr val="tx1"/>
                        </a:solidFill>
                        <a:latin typeface="Arial" panose="020B0604020202020204" pitchFamily="34" charset="0"/>
                        <a:ea typeface="Lato" charset="0"/>
                        <a:cs typeface="Arial" panose="020B0604020202020204" pitchFamily="34" charset="0"/>
                      </a:endParaRP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a:t>
                      </a:r>
                      <a:r>
                        <a:rPr lang="en-US" sz="2100" b="0" i="0" baseline="0" dirty="0">
                          <a:solidFill>
                            <a:schemeClr val="tx1"/>
                          </a:solidFill>
                          <a:latin typeface="Arial" panose="020B0604020202020204" pitchFamily="34" charset="0"/>
                          <a:ea typeface="Lato" charset="0"/>
                          <a:cs typeface="Arial" panose="020B0604020202020204" pitchFamily="34" charset="0"/>
                        </a:rPr>
                        <a:t> One</a:t>
                      </a:r>
                      <a:endParaRPr lang="en-US" sz="2100" b="0" i="0" dirty="0">
                        <a:solidFill>
                          <a:schemeClr val="tx1"/>
                        </a:solidFill>
                        <a:latin typeface="Arial" panose="020B0604020202020204" pitchFamily="34" charset="0"/>
                        <a:ea typeface="Lato" charset="0"/>
                        <a:cs typeface="Arial" panose="020B0604020202020204" pitchFamily="34" charset="0"/>
                      </a:endParaRP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1"/>
                  </a:ext>
                </a:extLst>
              </a:tr>
              <a:tr h="993699">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Two</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rgbClr val="545454"/>
                          </a:solidFill>
                          <a:latin typeface="Arial" panose="020B0604020202020204" pitchFamily="34" charset="0"/>
                          <a:ea typeface="Lato" charset="0"/>
                          <a:cs typeface="Arial" panose="020B0604020202020204" pitchFamily="34" charset="0"/>
                        </a:rPr>
                        <a:t>Feature Two</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Two</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Two</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2"/>
                  </a:ext>
                </a:extLst>
              </a:tr>
              <a:tr h="993699">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rgbClr val="545454"/>
                          </a:solidFill>
                          <a:latin typeface="Arial" panose="020B0604020202020204" pitchFamily="34" charset="0"/>
                          <a:ea typeface="Lato" charset="0"/>
                          <a:cs typeface="Arial" panose="020B0604020202020204" pitchFamily="34" charset="0"/>
                        </a:rPr>
                        <a:t>Feature Three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Three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Three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3"/>
                  </a:ext>
                </a:extLst>
              </a:tr>
              <a:tr h="993699">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rgbClr val="545454"/>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Four</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Four</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4"/>
                  </a:ext>
                </a:extLst>
              </a:tr>
              <a:tr h="993699">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rgbClr val="545454"/>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2100" b="0" i="0" dirty="0">
                          <a:solidFill>
                            <a:schemeClr val="tx1"/>
                          </a:solidFill>
                          <a:latin typeface="Arial" panose="020B0604020202020204" pitchFamily="34" charset="0"/>
                          <a:ea typeface="Lato" charset="0"/>
                          <a:cs typeface="Arial" panose="020B0604020202020204" pitchFamily="34" charset="0"/>
                        </a:rPr>
                        <a:t>Feature Five</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5"/>
                  </a:ext>
                </a:extLst>
              </a:tr>
              <a:tr h="993699">
                <a:tc>
                  <a:txBody>
                    <a:bodyPr/>
                    <a:lstStyle/>
                    <a:p>
                      <a:pPr algn="ctr"/>
                      <a:r>
                        <a:rPr lang="en-US" sz="3000" b="0" i="0" dirty="0">
                          <a:solidFill>
                            <a:schemeClr val="tx1"/>
                          </a:solidFill>
                          <a:latin typeface="Arial" panose="020B0604020202020204" pitchFamily="34" charset="0"/>
                          <a:ea typeface="Lato" charset="0"/>
                          <a:cs typeface="Arial" panose="020B0604020202020204" pitchFamily="34" charset="0"/>
                        </a:rPr>
                        <a:t>$49</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3000" b="0" i="0" dirty="0">
                          <a:solidFill>
                            <a:schemeClr val="tx1"/>
                          </a:solidFill>
                          <a:latin typeface="Arial" panose="020B0604020202020204" pitchFamily="34" charset="0"/>
                          <a:ea typeface="Lato" charset="0"/>
                          <a:cs typeface="Arial" panose="020B0604020202020204" pitchFamily="34" charset="0"/>
                        </a:rPr>
                        <a:t>$99</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3000" b="0" i="0" dirty="0">
                          <a:solidFill>
                            <a:srgbClr val="545454"/>
                          </a:solidFill>
                          <a:latin typeface="Arial" panose="020B0604020202020204" pitchFamily="34" charset="0"/>
                          <a:ea typeface="Lato" charset="0"/>
                          <a:cs typeface="Arial" panose="020B0604020202020204" pitchFamily="34" charset="0"/>
                        </a:rPr>
                        <a:t>$149</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lumMod val="95000"/>
                      </a:schemeClr>
                    </a:solidFill>
                  </a:tcPr>
                </a:tc>
                <a:tc>
                  <a:txBody>
                    <a:bodyPr/>
                    <a:lstStyle/>
                    <a:p>
                      <a:pPr algn="ctr"/>
                      <a:r>
                        <a:rPr lang="en-US" sz="3000" b="0" i="0" dirty="0">
                          <a:solidFill>
                            <a:schemeClr val="tx1"/>
                          </a:solidFill>
                          <a:latin typeface="Arial" panose="020B0604020202020204" pitchFamily="34" charset="0"/>
                          <a:ea typeface="Lato" charset="0"/>
                          <a:cs typeface="Arial" panose="020B0604020202020204" pitchFamily="34" charset="0"/>
                        </a:rPr>
                        <a:t>$199</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tc>
                  <a:txBody>
                    <a:bodyPr/>
                    <a:lstStyle/>
                    <a:p>
                      <a:pPr algn="ctr"/>
                      <a:r>
                        <a:rPr lang="en-US" sz="3000" b="0" i="0" dirty="0">
                          <a:solidFill>
                            <a:schemeClr val="tx1"/>
                          </a:solidFill>
                          <a:latin typeface="Arial" panose="020B0604020202020204" pitchFamily="34" charset="0"/>
                          <a:ea typeface="Lato" charset="0"/>
                          <a:cs typeface="Arial" panose="020B0604020202020204" pitchFamily="34" charset="0"/>
                        </a:rPr>
                        <a:t>$299</a:t>
                      </a:r>
                    </a:p>
                  </a:txBody>
                  <a:tcPr marL="68572" marR="68572" marT="34299" marB="3429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0" name="Rectangle 29">
            <a:extLst>
              <a:ext uri="{FF2B5EF4-FFF2-40B4-BE49-F238E27FC236}">
                <a16:creationId xmlns:a16="http://schemas.microsoft.com/office/drawing/2014/main" id="{3D0B2841-8146-A647-8473-253C7E13EDAF}"/>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2" name="Text Placeholder 2">
            <a:extLst>
              <a:ext uri="{FF2B5EF4-FFF2-40B4-BE49-F238E27FC236}">
                <a16:creationId xmlns:a16="http://schemas.microsoft.com/office/drawing/2014/main" id="{C4CDEDCB-B3F0-BD41-906F-A67221CF2CC1}"/>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Tree>
    <p:extLst>
      <p:ext uri="{BB962C8B-B14F-4D97-AF65-F5344CB8AC3E}">
        <p14:creationId xmlns:p14="http://schemas.microsoft.com/office/powerpoint/2010/main" val="277866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umbered with Image">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7" name="Title 20">
            <a:extLst>
              <a:ext uri="{FF2B5EF4-FFF2-40B4-BE49-F238E27FC236}">
                <a16:creationId xmlns:a16="http://schemas.microsoft.com/office/drawing/2014/main" id="{6C139F08-99D8-A749-984B-A6E09CD8D6C6}"/>
              </a:ext>
            </a:extLst>
          </p:cNvPr>
          <p:cNvSpPr txBox="1">
            <a:spLocks/>
          </p:cNvSpPr>
          <p:nvPr userDrawn="1"/>
        </p:nvSpPr>
        <p:spPr>
          <a:xfrm>
            <a:off x="892725" y="9183327"/>
            <a:ext cx="1301521" cy="900393"/>
          </a:xfrm>
          <a:prstGeom prst="rect">
            <a:avLst/>
          </a:prstGeom>
        </p:spPr>
        <p:txBody>
          <a:bodyPr vert="horz" lIns="68598" tIns="34299" rIns="68598" bIns="3429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5401" b="1" dirty="0">
                <a:solidFill>
                  <a:srgbClr val="4EAEAF"/>
                </a:solidFill>
                <a:latin typeface="Century Gothic" panose="020B0502020202020204" pitchFamily="34" charset="0"/>
                <a:cs typeface="Lato Light"/>
              </a:rPr>
              <a:t>03</a:t>
            </a:r>
            <a:r>
              <a:rPr lang="en-US" sz="5401" b="1" dirty="0">
                <a:solidFill>
                  <a:schemeClr val="accent3"/>
                </a:solidFill>
                <a:latin typeface="Century Gothic" panose="020B0502020202020204" pitchFamily="34" charset="0"/>
                <a:cs typeface="Lato Light"/>
              </a:rPr>
              <a:t> </a:t>
            </a:r>
          </a:p>
        </p:txBody>
      </p:sp>
      <p:sp>
        <p:nvSpPr>
          <p:cNvPr id="9" name="Title 20">
            <a:extLst>
              <a:ext uri="{FF2B5EF4-FFF2-40B4-BE49-F238E27FC236}">
                <a16:creationId xmlns:a16="http://schemas.microsoft.com/office/drawing/2014/main" id="{4C92F6AD-75EA-9B45-BD07-F247C069AEAD}"/>
              </a:ext>
            </a:extLst>
          </p:cNvPr>
          <p:cNvSpPr txBox="1">
            <a:spLocks/>
          </p:cNvSpPr>
          <p:nvPr userDrawn="1"/>
        </p:nvSpPr>
        <p:spPr>
          <a:xfrm>
            <a:off x="898060" y="2620074"/>
            <a:ext cx="1301521" cy="900393"/>
          </a:xfrm>
          <a:prstGeom prst="rect">
            <a:avLst/>
          </a:prstGeom>
        </p:spPr>
        <p:txBody>
          <a:bodyPr vert="horz" lIns="68598" tIns="34299" rIns="68598" bIns="3429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5401" b="1" dirty="0">
                <a:solidFill>
                  <a:srgbClr val="3262AA"/>
                </a:solidFill>
                <a:latin typeface="Century Gothic" panose="020B0502020202020204" pitchFamily="34" charset="0"/>
                <a:cs typeface="Lato Light"/>
              </a:rPr>
              <a:t>01</a:t>
            </a:r>
            <a:r>
              <a:rPr lang="en-US" sz="5401" b="1" dirty="0">
                <a:solidFill>
                  <a:schemeClr val="accent1"/>
                </a:solidFill>
                <a:latin typeface="Lato Light"/>
                <a:cs typeface="Lato Light"/>
              </a:rPr>
              <a:t> </a:t>
            </a:r>
          </a:p>
        </p:txBody>
      </p:sp>
      <p:sp>
        <p:nvSpPr>
          <p:cNvPr id="10" name="Title 20">
            <a:extLst>
              <a:ext uri="{FF2B5EF4-FFF2-40B4-BE49-F238E27FC236}">
                <a16:creationId xmlns:a16="http://schemas.microsoft.com/office/drawing/2014/main" id="{5C8A760D-9C42-2646-BA1F-1FDD5B4D4061}"/>
              </a:ext>
            </a:extLst>
          </p:cNvPr>
          <p:cNvSpPr txBox="1">
            <a:spLocks/>
          </p:cNvSpPr>
          <p:nvPr userDrawn="1"/>
        </p:nvSpPr>
        <p:spPr>
          <a:xfrm>
            <a:off x="896614" y="5879506"/>
            <a:ext cx="1301521" cy="900393"/>
          </a:xfrm>
          <a:prstGeom prst="rect">
            <a:avLst/>
          </a:prstGeom>
        </p:spPr>
        <p:txBody>
          <a:bodyPr vert="horz" lIns="68598" tIns="34299" rIns="68598" bIns="3429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5401" b="1" dirty="0">
                <a:solidFill>
                  <a:srgbClr val="DF5C40"/>
                </a:solidFill>
                <a:latin typeface="Century Gothic" panose="020B0502020202020204" pitchFamily="34" charset="0"/>
                <a:cs typeface="Lato Light"/>
              </a:rPr>
              <a:t>02</a:t>
            </a:r>
            <a:r>
              <a:rPr lang="en-US" sz="5401" b="1" dirty="0">
                <a:solidFill>
                  <a:schemeClr val="accent2"/>
                </a:solidFill>
                <a:latin typeface="Lato Light"/>
                <a:cs typeface="Lato Light"/>
              </a:rPr>
              <a:t> </a:t>
            </a:r>
          </a:p>
        </p:txBody>
      </p:sp>
      <p:sp>
        <p:nvSpPr>
          <p:cNvPr id="23" name="Picture Placeholder 1">
            <a:extLst>
              <a:ext uri="{FF2B5EF4-FFF2-40B4-BE49-F238E27FC236}">
                <a16:creationId xmlns:a16="http://schemas.microsoft.com/office/drawing/2014/main" id="{FB995FA3-6F47-3943-BCE7-0E590241AC88}"/>
              </a:ext>
            </a:extLst>
          </p:cNvPr>
          <p:cNvSpPr>
            <a:spLocks noGrp="1"/>
          </p:cNvSpPr>
          <p:nvPr>
            <p:ph type="pic" sz="quarter" idx="27" hasCustomPrompt="1"/>
          </p:nvPr>
        </p:nvSpPr>
        <p:spPr>
          <a:xfrm>
            <a:off x="11081508" y="-59311"/>
            <a:ext cx="7206492" cy="13775311"/>
          </a:xfrm>
          <a:solidFill>
            <a:schemeClr val="bg1">
              <a:lumMod val="95000"/>
            </a:schemeClr>
          </a:solidFill>
        </p:spPr>
        <p:txBody>
          <a:bodyPr anchor="ctr">
            <a:normAutofit/>
          </a:bodyPr>
          <a:lstStyle>
            <a:lvl1pPr marL="0" indent="0" algn="ctr">
              <a:buNone/>
              <a:defRPr sz="2000"/>
            </a:lvl1pPr>
          </a:lstStyle>
          <a:p>
            <a:r>
              <a:rPr lang="en-US" dirty="0"/>
              <a:t>Click to add image</a:t>
            </a:r>
          </a:p>
        </p:txBody>
      </p:sp>
      <p:sp>
        <p:nvSpPr>
          <p:cNvPr id="29" name="Rectangle 28">
            <a:extLst>
              <a:ext uri="{FF2B5EF4-FFF2-40B4-BE49-F238E27FC236}">
                <a16:creationId xmlns:a16="http://schemas.microsoft.com/office/drawing/2014/main" id="{F766532F-28F8-A141-89D8-0B03BDE83EA9}"/>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1" name="Text Placeholder 2">
            <a:extLst>
              <a:ext uri="{FF2B5EF4-FFF2-40B4-BE49-F238E27FC236}">
                <a16:creationId xmlns:a16="http://schemas.microsoft.com/office/drawing/2014/main" id="{10DB7DDF-4A13-E848-ABE9-9233AB0A7FE1}"/>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32" name="Text Placeholder 3">
            <a:extLst>
              <a:ext uri="{FF2B5EF4-FFF2-40B4-BE49-F238E27FC236}">
                <a16:creationId xmlns:a16="http://schemas.microsoft.com/office/drawing/2014/main" id="{B64C64CA-1083-A14E-A9F6-46836D5C755F}"/>
              </a:ext>
            </a:extLst>
          </p:cNvPr>
          <p:cNvSpPr>
            <a:spLocks noGrp="1"/>
          </p:cNvSpPr>
          <p:nvPr>
            <p:ph type="body" sz="quarter" idx="14" hasCustomPrompt="1"/>
          </p:nvPr>
        </p:nvSpPr>
        <p:spPr>
          <a:xfrm>
            <a:off x="2194246" y="3497904"/>
            <a:ext cx="7178354"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3" name="Text Placeholder 3">
            <a:extLst>
              <a:ext uri="{FF2B5EF4-FFF2-40B4-BE49-F238E27FC236}">
                <a16:creationId xmlns:a16="http://schemas.microsoft.com/office/drawing/2014/main" id="{C7A704E0-35DC-B744-B598-982489437193}"/>
              </a:ext>
            </a:extLst>
          </p:cNvPr>
          <p:cNvSpPr>
            <a:spLocks noGrp="1"/>
          </p:cNvSpPr>
          <p:nvPr>
            <p:ph type="body" sz="quarter" idx="15" hasCustomPrompt="1"/>
          </p:nvPr>
        </p:nvSpPr>
        <p:spPr>
          <a:xfrm>
            <a:off x="2194246" y="2740246"/>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34" name="Text Placeholder 3">
            <a:extLst>
              <a:ext uri="{FF2B5EF4-FFF2-40B4-BE49-F238E27FC236}">
                <a16:creationId xmlns:a16="http://schemas.microsoft.com/office/drawing/2014/main" id="{D1D5B043-2849-394E-BBFA-F009F25D951B}"/>
              </a:ext>
            </a:extLst>
          </p:cNvPr>
          <p:cNvSpPr>
            <a:spLocks noGrp="1"/>
          </p:cNvSpPr>
          <p:nvPr>
            <p:ph type="body" sz="quarter" idx="28" hasCustomPrompt="1"/>
          </p:nvPr>
        </p:nvSpPr>
        <p:spPr>
          <a:xfrm>
            <a:off x="2194246" y="10045664"/>
            <a:ext cx="7178354"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5" name="Text Placeholder 3">
            <a:extLst>
              <a:ext uri="{FF2B5EF4-FFF2-40B4-BE49-F238E27FC236}">
                <a16:creationId xmlns:a16="http://schemas.microsoft.com/office/drawing/2014/main" id="{B568A897-F570-1D43-9FB9-38217FB59D18}"/>
              </a:ext>
            </a:extLst>
          </p:cNvPr>
          <p:cNvSpPr>
            <a:spLocks noGrp="1"/>
          </p:cNvSpPr>
          <p:nvPr>
            <p:ph type="body" sz="quarter" idx="29" hasCustomPrompt="1"/>
          </p:nvPr>
        </p:nvSpPr>
        <p:spPr>
          <a:xfrm>
            <a:off x="2194246" y="9288006"/>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36" name="Text Placeholder 3">
            <a:extLst>
              <a:ext uri="{FF2B5EF4-FFF2-40B4-BE49-F238E27FC236}">
                <a16:creationId xmlns:a16="http://schemas.microsoft.com/office/drawing/2014/main" id="{B9A71626-326D-CF48-92FE-D209BC11A587}"/>
              </a:ext>
            </a:extLst>
          </p:cNvPr>
          <p:cNvSpPr>
            <a:spLocks noGrp="1"/>
          </p:cNvSpPr>
          <p:nvPr>
            <p:ph type="body" sz="quarter" idx="30" hasCustomPrompt="1"/>
          </p:nvPr>
        </p:nvSpPr>
        <p:spPr>
          <a:xfrm>
            <a:off x="2194246" y="6747294"/>
            <a:ext cx="7178354" cy="1834105"/>
          </a:xfrm>
        </p:spPr>
        <p:txBody>
          <a:bodyPr>
            <a:noAutofit/>
          </a:bodyPr>
          <a:lstStyle>
            <a:lvl1pPr marL="0" indent="0">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37" name="Text Placeholder 3">
            <a:extLst>
              <a:ext uri="{FF2B5EF4-FFF2-40B4-BE49-F238E27FC236}">
                <a16:creationId xmlns:a16="http://schemas.microsoft.com/office/drawing/2014/main" id="{B1398907-84A9-6D42-A4B0-A2BA3E636DEB}"/>
              </a:ext>
            </a:extLst>
          </p:cNvPr>
          <p:cNvSpPr>
            <a:spLocks noGrp="1"/>
          </p:cNvSpPr>
          <p:nvPr>
            <p:ph type="body" sz="quarter" idx="31" hasCustomPrompt="1"/>
          </p:nvPr>
        </p:nvSpPr>
        <p:spPr>
          <a:xfrm>
            <a:off x="2194246" y="5989636"/>
            <a:ext cx="4983375" cy="613084"/>
          </a:xfrm>
        </p:spPr>
        <p:txBody>
          <a:bodyPr>
            <a:noAutofit/>
          </a:bodyPr>
          <a:lstStyle>
            <a:lvl1pPr marL="0" indent="0">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2053226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ategories with Image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58" name="Rectangle 57">
            <a:extLst>
              <a:ext uri="{FF2B5EF4-FFF2-40B4-BE49-F238E27FC236}">
                <a16:creationId xmlns:a16="http://schemas.microsoft.com/office/drawing/2014/main" id="{9F4A3837-8C14-F445-A576-0E8736B99461}"/>
              </a:ext>
            </a:extLst>
          </p:cNvPr>
          <p:cNvSpPr/>
          <p:nvPr userDrawn="1"/>
        </p:nvSpPr>
        <p:spPr>
          <a:xfrm>
            <a:off x="1140916" y="9643399"/>
            <a:ext cx="4977742" cy="1741330"/>
          </a:xfrm>
          <a:prstGeom prst="rect">
            <a:avLst/>
          </a:prstGeom>
          <a:solidFill>
            <a:srgbClr val="326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dirty="0"/>
          </a:p>
        </p:txBody>
      </p:sp>
      <p:sp>
        <p:nvSpPr>
          <p:cNvPr id="59" name="Rectangle 58">
            <a:extLst>
              <a:ext uri="{FF2B5EF4-FFF2-40B4-BE49-F238E27FC236}">
                <a16:creationId xmlns:a16="http://schemas.microsoft.com/office/drawing/2014/main" id="{D13E41B3-64D6-8C4B-8AF8-DF3F20089C3B}"/>
              </a:ext>
            </a:extLst>
          </p:cNvPr>
          <p:cNvSpPr/>
          <p:nvPr userDrawn="1"/>
        </p:nvSpPr>
        <p:spPr>
          <a:xfrm>
            <a:off x="6726585" y="9643399"/>
            <a:ext cx="4977742" cy="1741330"/>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0" name="Rectangle 59">
            <a:extLst>
              <a:ext uri="{FF2B5EF4-FFF2-40B4-BE49-F238E27FC236}">
                <a16:creationId xmlns:a16="http://schemas.microsoft.com/office/drawing/2014/main" id="{A0C2B846-F22E-B946-AEA4-FADCE44AA364}"/>
              </a:ext>
            </a:extLst>
          </p:cNvPr>
          <p:cNvSpPr/>
          <p:nvPr userDrawn="1"/>
        </p:nvSpPr>
        <p:spPr>
          <a:xfrm>
            <a:off x="12312254" y="9643399"/>
            <a:ext cx="4977742" cy="1741330"/>
          </a:xfrm>
          <a:prstGeom prst="rect">
            <a:avLst/>
          </a:prstGeom>
          <a:solidFill>
            <a:srgbClr val="4E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7" name="Picture Placeholder 33">
            <a:extLst>
              <a:ext uri="{FF2B5EF4-FFF2-40B4-BE49-F238E27FC236}">
                <a16:creationId xmlns:a16="http://schemas.microsoft.com/office/drawing/2014/main" id="{A45F5E33-ADFF-D943-922D-E3427A0E797D}"/>
              </a:ext>
            </a:extLst>
          </p:cNvPr>
          <p:cNvSpPr>
            <a:spLocks noGrp="1"/>
          </p:cNvSpPr>
          <p:nvPr>
            <p:ph type="pic" sz="quarter" idx="29" hasCustomPrompt="1"/>
          </p:nvPr>
        </p:nvSpPr>
        <p:spPr>
          <a:xfrm>
            <a:off x="12312254" y="5328136"/>
            <a:ext cx="4977742" cy="3933094"/>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68" name="Picture Placeholder 32">
            <a:extLst>
              <a:ext uri="{FF2B5EF4-FFF2-40B4-BE49-F238E27FC236}">
                <a16:creationId xmlns:a16="http://schemas.microsoft.com/office/drawing/2014/main" id="{1410EE6D-702C-3747-9FCD-23C80794A709}"/>
              </a:ext>
            </a:extLst>
          </p:cNvPr>
          <p:cNvSpPr>
            <a:spLocks noGrp="1"/>
          </p:cNvSpPr>
          <p:nvPr>
            <p:ph type="pic" sz="quarter" idx="30" hasCustomPrompt="1"/>
          </p:nvPr>
        </p:nvSpPr>
        <p:spPr>
          <a:xfrm>
            <a:off x="6726585" y="5328136"/>
            <a:ext cx="4977742" cy="3933094"/>
          </a:xfrm>
          <a:solidFill>
            <a:schemeClr val="bg1">
              <a:lumMod val="95000"/>
            </a:schemeClr>
          </a:solidFill>
        </p:spPr>
        <p:txBody>
          <a:bodyPr anchor="ctr">
            <a:normAutofit/>
          </a:bodyP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2000"/>
            </a:lvl1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Click to add image</a:t>
            </a:r>
          </a:p>
        </p:txBody>
      </p:sp>
      <p:sp>
        <p:nvSpPr>
          <p:cNvPr id="69" name="Picture Placeholder 31">
            <a:extLst>
              <a:ext uri="{FF2B5EF4-FFF2-40B4-BE49-F238E27FC236}">
                <a16:creationId xmlns:a16="http://schemas.microsoft.com/office/drawing/2014/main" id="{F9FAFC22-9824-8742-84D5-A23B9F12D11B}"/>
              </a:ext>
            </a:extLst>
          </p:cNvPr>
          <p:cNvSpPr>
            <a:spLocks noGrp="1"/>
          </p:cNvSpPr>
          <p:nvPr>
            <p:ph type="pic" sz="quarter" idx="31" hasCustomPrompt="1"/>
          </p:nvPr>
        </p:nvSpPr>
        <p:spPr>
          <a:xfrm>
            <a:off x="1140916" y="5328136"/>
            <a:ext cx="4977742" cy="3933094"/>
          </a:xfrm>
          <a:solidFill>
            <a:schemeClr val="bg1">
              <a:lumMod val="95000"/>
            </a:schemeClr>
          </a:solidFill>
        </p:spPr>
        <p:txBody>
          <a:bodyPr anchor="ctr">
            <a:normAutofit/>
          </a:bodyPr>
          <a:lstStyle>
            <a:lvl1pPr marL="0" indent="0" algn="ctr">
              <a:buNone/>
              <a:defRPr sz="2000"/>
            </a:lvl1pPr>
          </a:lstStyle>
          <a:p>
            <a:r>
              <a:rPr lang="en-US" dirty="0"/>
              <a:t>Click to add image</a:t>
            </a:r>
          </a:p>
        </p:txBody>
      </p:sp>
      <p:sp>
        <p:nvSpPr>
          <p:cNvPr id="71" name="Rectangle 70">
            <a:extLst>
              <a:ext uri="{FF2B5EF4-FFF2-40B4-BE49-F238E27FC236}">
                <a16:creationId xmlns:a16="http://schemas.microsoft.com/office/drawing/2014/main" id="{F5CDA766-CEB2-0944-A6B3-353B222B0987}"/>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73" name="Text Placeholder 2">
            <a:extLst>
              <a:ext uri="{FF2B5EF4-FFF2-40B4-BE49-F238E27FC236}">
                <a16:creationId xmlns:a16="http://schemas.microsoft.com/office/drawing/2014/main" id="{77EC9773-0F03-754A-B420-A4EAA07B6072}"/>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74" name="Text Placeholder 3">
            <a:extLst>
              <a:ext uri="{FF2B5EF4-FFF2-40B4-BE49-F238E27FC236}">
                <a16:creationId xmlns:a16="http://schemas.microsoft.com/office/drawing/2014/main" id="{BA184B99-42D0-9049-B361-C038E8EDA98D}"/>
              </a:ext>
            </a:extLst>
          </p:cNvPr>
          <p:cNvSpPr>
            <a:spLocks noGrp="1"/>
          </p:cNvSpPr>
          <p:nvPr>
            <p:ph type="body" sz="quarter" idx="14" hasCustomPrompt="1"/>
          </p:nvPr>
        </p:nvSpPr>
        <p:spPr>
          <a:xfrm>
            <a:off x="1140914" y="3756025"/>
            <a:ext cx="16053071" cy="1353943"/>
          </a:xfrm>
        </p:spPr>
        <p:txBody>
          <a:bodyPr>
            <a:noAutofit/>
          </a:bodyPr>
          <a:lstStyle>
            <a:lvl1pPr marL="0" indent="0">
              <a:lnSpc>
                <a:spcPct val="100000"/>
              </a:lnSpc>
              <a:buNone/>
              <a:defRPr sz="36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
        <p:nvSpPr>
          <p:cNvPr id="75" name="Text Placeholder 3">
            <a:extLst>
              <a:ext uri="{FF2B5EF4-FFF2-40B4-BE49-F238E27FC236}">
                <a16:creationId xmlns:a16="http://schemas.microsoft.com/office/drawing/2014/main" id="{DA5BB7A7-F234-714D-A229-D8D4F982BBB2}"/>
              </a:ext>
            </a:extLst>
          </p:cNvPr>
          <p:cNvSpPr>
            <a:spLocks noGrp="1"/>
          </p:cNvSpPr>
          <p:nvPr>
            <p:ph type="body" sz="quarter" idx="19" hasCustomPrompt="1"/>
          </p:nvPr>
        </p:nvSpPr>
        <p:spPr>
          <a:xfrm>
            <a:off x="1139837" y="10192105"/>
            <a:ext cx="4983375" cy="613084"/>
          </a:xfrm>
        </p:spPr>
        <p:txBody>
          <a:bodyPr>
            <a:noAutofit/>
          </a:bodyPr>
          <a:lstStyle>
            <a:lvl1pPr marL="0" indent="0" algn="ctr">
              <a:lnSpc>
                <a:spcPct val="100000"/>
              </a:lnSpc>
              <a:buNone/>
              <a:defRPr sz="36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6" name="Text Placeholder 3">
            <a:extLst>
              <a:ext uri="{FF2B5EF4-FFF2-40B4-BE49-F238E27FC236}">
                <a16:creationId xmlns:a16="http://schemas.microsoft.com/office/drawing/2014/main" id="{1592D496-4FE7-9C49-8D3B-B312C5A5E160}"/>
              </a:ext>
            </a:extLst>
          </p:cNvPr>
          <p:cNvSpPr>
            <a:spLocks noGrp="1"/>
          </p:cNvSpPr>
          <p:nvPr>
            <p:ph type="body" sz="quarter" idx="32" hasCustomPrompt="1"/>
          </p:nvPr>
        </p:nvSpPr>
        <p:spPr>
          <a:xfrm>
            <a:off x="6707883" y="10192105"/>
            <a:ext cx="4983375" cy="613084"/>
          </a:xfrm>
        </p:spPr>
        <p:txBody>
          <a:bodyPr>
            <a:noAutofit/>
          </a:bodyPr>
          <a:lstStyle>
            <a:lvl1pPr marL="0" indent="0" algn="ctr">
              <a:lnSpc>
                <a:spcPct val="100000"/>
              </a:lnSpc>
              <a:buNone/>
              <a:defRPr sz="36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7" name="Text Placeholder 3">
            <a:extLst>
              <a:ext uri="{FF2B5EF4-FFF2-40B4-BE49-F238E27FC236}">
                <a16:creationId xmlns:a16="http://schemas.microsoft.com/office/drawing/2014/main" id="{86435FBE-AF07-E245-9A0F-41B24D077844}"/>
              </a:ext>
            </a:extLst>
          </p:cNvPr>
          <p:cNvSpPr>
            <a:spLocks noGrp="1"/>
          </p:cNvSpPr>
          <p:nvPr>
            <p:ph type="body" sz="quarter" idx="33" hasCustomPrompt="1"/>
          </p:nvPr>
        </p:nvSpPr>
        <p:spPr>
          <a:xfrm>
            <a:off x="12312254" y="10192105"/>
            <a:ext cx="4983375" cy="613084"/>
          </a:xfrm>
        </p:spPr>
        <p:txBody>
          <a:bodyPr>
            <a:noAutofit/>
          </a:bodyPr>
          <a:lstStyle>
            <a:lvl1pPr marL="0" indent="0" algn="ctr">
              <a:lnSpc>
                <a:spcPct val="100000"/>
              </a:lnSpc>
              <a:buNone/>
              <a:defRPr sz="36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2092237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ternate Bullets with Image">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41" name="Rectangle 40">
            <a:extLst>
              <a:ext uri="{FF2B5EF4-FFF2-40B4-BE49-F238E27FC236}">
                <a16:creationId xmlns:a16="http://schemas.microsoft.com/office/drawing/2014/main" id="{E0F452CB-563B-5243-81D1-F96F2B4AA2DD}"/>
              </a:ext>
            </a:extLst>
          </p:cNvPr>
          <p:cNvSpPr/>
          <p:nvPr userDrawn="1"/>
        </p:nvSpPr>
        <p:spPr>
          <a:xfrm>
            <a:off x="8542821" y="3557574"/>
            <a:ext cx="8454710" cy="5144840"/>
          </a:xfrm>
          <a:prstGeom prst="rect">
            <a:avLst/>
          </a:prstGeom>
          <a:solidFill>
            <a:srgbClr val="4EAEA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98" tIns="34299" rIns="68598" bIns="34299" numCol="1" spcCol="0" rtlCol="0" fromWordArt="0" anchor="ctr" anchorCtr="0" forceAA="0" compatLnSpc="1">
            <a:prstTxWarp prst="textNoShape">
              <a:avLst/>
            </a:prstTxWarp>
            <a:noAutofit/>
          </a:bodyPr>
          <a:lstStyle/>
          <a:p>
            <a:pPr algn="ctr"/>
            <a:endParaRPr lang="en-US" sz="2701" dirty="0"/>
          </a:p>
        </p:txBody>
      </p:sp>
      <p:sp>
        <p:nvSpPr>
          <p:cNvPr id="42" name="Round Same Side Corner Rectangle 41">
            <a:extLst>
              <a:ext uri="{FF2B5EF4-FFF2-40B4-BE49-F238E27FC236}">
                <a16:creationId xmlns:a16="http://schemas.microsoft.com/office/drawing/2014/main" id="{670D6A8E-2558-A041-9A00-085CDFEEF805}"/>
              </a:ext>
            </a:extLst>
          </p:cNvPr>
          <p:cNvSpPr/>
          <p:nvPr userDrawn="1"/>
        </p:nvSpPr>
        <p:spPr>
          <a:xfrm rot="10800000" flipH="1">
            <a:off x="9041594" y="3987767"/>
            <a:ext cx="82262" cy="903688"/>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endParaRPr lang="bg-BG" sz="2701" dirty="0">
              <a:solidFill>
                <a:srgbClr val="FFFFFF"/>
              </a:solidFill>
              <a:latin typeface="Lato Light"/>
              <a:cs typeface="Lato Light"/>
            </a:endParaRPr>
          </a:p>
        </p:txBody>
      </p:sp>
      <p:sp>
        <p:nvSpPr>
          <p:cNvPr id="43" name="Round Same Side Corner Rectangle 42">
            <a:extLst>
              <a:ext uri="{FF2B5EF4-FFF2-40B4-BE49-F238E27FC236}">
                <a16:creationId xmlns:a16="http://schemas.microsoft.com/office/drawing/2014/main" id="{6D938B4B-1E5A-3B44-B54A-EF9B9CF40317}"/>
              </a:ext>
            </a:extLst>
          </p:cNvPr>
          <p:cNvSpPr/>
          <p:nvPr userDrawn="1"/>
        </p:nvSpPr>
        <p:spPr>
          <a:xfrm rot="10800000" flipH="1">
            <a:off x="9039371" y="5684168"/>
            <a:ext cx="82262" cy="903688"/>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endParaRPr lang="bg-BG" sz="2701" dirty="0">
              <a:solidFill>
                <a:srgbClr val="FFFFFF"/>
              </a:solidFill>
              <a:latin typeface="Lato Light"/>
              <a:cs typeface="Lato Light"/>
            </a:endParaRPr>
          </a:p>
        </p:txBody>
      </p:sp>
      <p:sp>
        <p:nvSpPr>
          <p:cNvPr id="44" name="Round Same Side Corner Rectangle 43">
            <a:extLst>
              <a:ext uri="{FF2B5EF4-FFF2-40B4-BE49-F238E27FC236}">
                <a16:creationId xmlns:a16="http://schemas.microsoft.com/office/drawing/2014/main" id="{5694FEE4-17DA-7543-8C13-7A01B82BB4A1}"/>
              </a:ext>
            </a:extLst>
          </p:cNvPr>
          <p:cNvSpPr/>
          <p:nvPr userDrawn="1"/>
        </p:nvSpPr>
        <p:spPr>
          <a:xfrm rot="10800000" flipH="1">
            <a:off x="9039371" y="7367650"/>
            <a:ext cx="82262" cy="903688"/>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endParaRPr lang="bg-BG" sz="2701" dirty="0">
              <a:solidFill>
                <a:srgbClr val="FFFFFF"/>
              </a:solidFill>
              <a:latin typeface="Lato Light"/>
              <a:cs typeface="Lato Light"/>
            </a:endParaRPr>
          </a:p>
        </p:txBody>
      </p:sp>
      <p:sp>
        <p:nvSpPr>
          <p:cNvPr id="54" name="Picture Placeholder 1">
            <a:extLst>
              <a:ext uri="{FF2B5EF4-FFF2-40B4-BE49-F238E27FC236}">
                <a16:creationId xmlns:a16="http://schemas.microsoft.com/office/drawing/2014/main" id="{1DB25C94-9060-864E-B996-2DA65C25F2D2}"/>
              </a:ext>
            </a:extLst>
          </p:cNvPr>
          <p:cNvSpPr>
            <a:spLocks noGrp="1"/>
          </p:cNvSpPr>
          <p:nvPr>
            <p:ph type="pic" sz="quarter" idx="31" hasCustomPrompt="1"/>
          </p:nvPr>
        </p:nvSpPr>
        <p:spPr>
          <a:xfrm>
            <a:off x="1291660" y="3557574"/>
            <a:ext cx="7112827" cy="5144840"/>
          </a:xfrm>
          <a:solidFill>
            <a:schemeClr val="bg1">
              <a:lumMod val="95000"/>
            </a:schemeClr>
          </a:solidFill>
        </p:spPr>
        <p:txBody>
          <a:bodyPr anchor="ctr">
            <a:normAutofit/>
          </a:bodyPr>
          <a:lstStyle>
            <a:lvl1pPr marL="0" indent="0" algn="ctr">
              <a:buNone/>
              <a:defRPr sz="2000"/>
            </a:lvl1pPr>
          </a:lstStyle>
          <a:p>
            <a:r>
              <a:rPr lang="en-US" dirty="0"/>
              <a:t>Click to add image</a:t>
            </a:r>
          </a:p>
        </p:txBody>
      </p:sp>
      <p:sp>
        <p:nvSpPr>
          <p:cNvPr id="56" name="Rectangle 55">
            <a:extLst>
              <a:ext uri="{FF2B5EF4-FFF2-40B4-BE49-F238E27FC236}">
                <a16:creationId xmlns:a16="http://schemas.microsoft.com/office/drawing/2014/main" id="{70186F70-B520-AF4D-87F5-1FE7C7CFB013}"/>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58" name="Text Placeholder 2">
            <a:extLst>
              <a:ext uri="{FF2B5EF4-FFF2-40B4-BE49-F238E27FC236}">
                <a16:creationId xmlns:a16="http://schemas.microsoft.com/office/drawing/2014/main" id="{82501CDB-73AD-2643-BA5F-33C1F3A4A624}"/>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9" name="Text Placeholder 3">
            <a:extLst>
              <a:ext uri="{FF2B5EF4-FFF2-40B4-BE49-F238E27FC236}">
                <a16:creationId xmlns:a16="http://schemas.microsoft.com/office/drawing/2014/main" id="{E4CE2B85-0CAC-3045-9CEF-C1A00DC6ADA1}"/>
              </a:ext>
            </a:extLst>
          </p:cNvPr>
          <p:cNvSpPr>
            <a:spLocks noGrp="1"/>
          </p:cNvSpPr>
          <p:nvPr>
            <p:ph type="body" sz="quarter" idx="14" hasCustomPrompt="1"/>
          </p:nvPr>
        </p:nvSpPr>
        <p:spPr>
          <a:xfrm>
            <a:off x="1140915" y="9582061"/>
            <a:ext cx="16053071" cy="1353943"/>
          </a:xfrm>
        </p:spPr>
        <p:txBody>
          <a:bodyPr>
            <a:noAutofit/>
          </a:bodyPr>
          <a:lstStyle>
            <a:lvl1pPr marL="0" indent="0">
              <a:lnSpc>
                <a:spcPct val="100000"/>
              </a:lnSpc>
              <a:buNone/>
              <a:defRPr sz="36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
        <p:nvSpPr>
          <p:cNvPr id="60" name="Text Placeholder 3">
            <a:extLst>
              <a:ext uri="{FF2B5EF4-FFF2-40B4-BE49-F238E27FC236}">
                <a16:creationId xmlns:a16="http://schemas.microsoft.com/office/drawing/2014/main" id="{13C77E02-450C-0243-BC8D-6C23C8604453}"/>
              </a:ext>
            </a:extLst>
          </p:cNvPr>
          <p:cNvSpPr>
            <a:spLocks noGrp="1"/>
          </p:cNvSpPr>
          <p:nvPr>
            <p:ph type="body" sz="quarter" idx="32" hasCustomPrompt="1"/>
          </p:nvPr>
        </p:nvSpPr>
        <p:spPr>
          <a:xfrm>
            <a:off x="9354990" y="3987767"/>
            <a:ext cx="7178354" cy="899677"/>
          </a:xfrm>
        </p:spPr>
        <p:txBody>
          <a:bodyPr>
            <a:noAutofit/>
          </a:bodyPr>
          <a:lstStyle>
            <a:lvl1pPr marL="0" indent="0">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61" name="Text Placeholder 3">
            <a:extLst>
              <a:ext uri="{FF2B5EF4-FFF2-40B4-BE49-F238E27FC236}">
                <a16:creationId xmlns:a16="http://schemas.microsoft.com/office/drawing/2014/main" id="{C6E15201-91C2-2840-829B-A0169A5DD066}"/>
              </a:ext>
            </a:extLst>
          </p:cNvPr>
          <p:cNvSpPr>
            <a:spLocks noGrp="1"/>
          </p:cNvSpPr>
          <p:nvPr>
            <p:ph type="body" sz="quarter" idx="28" hasCustomPrompt="1"/>
          </p:nvPr>
        </p:nvSpPr>
        <p:spPr>
          <a:xfrm>
            <a:off x="9354990" y="7384581"/>
            <a:ext cx="7178354" cy="886758"/>
          </a:xfrm>
        </p:spPr>
        <p:txBody>
          <a:bodyPr>
            <a:noAutofit/>
          </a:bodyPr>
          <a:lstStyle>
            <a:lvl1pPr marL="0" indent="0">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
        <p:nvSpPr>
          <p:cNvPr id="62" name="Text Placeholder 3">
            <a:extLst>
              <a:ext uri="{FF2B5EF4-FFF2-40B4-BE49-F238E27FC236}">
                <a16:creationId xmlns:a16="http://schemas.microsoft.com/office/drawing/2014/main" id="{ADF0BD3D-E6EC-074F-AD65-1893EF3C3027}"/>
              </a:ext>
            </a:extLst>
          </p:cNvPr>
          <p:cNvSpPr>
            <a:spLocks noGrp="1"/>
          </p:cNvSpPr>
          <p:nvPr>
            <p:ph type="body" sz="quarter" idx="30" hasCustomPrompt="1"/>
          </p:nvPr>
        </p:nvSpPr>
        <p:spPr>
          <a:xfrm>
            <a:off x="9354990" y="5684168"/>
            <a:ext cx="7178354" cy="903689"/>
          </a:xfrm>
        </p:spPr>
        <p:txBody>
          <a:bodyPr>
            <a:noAutofit/>
          </a:bodyPr>
          <a:lstStyle>
            <a:lvl1pPr marL="0" indent="0">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descriptions here.</a:t>
            </a:r>
          </a:p>
        </p:txBody>
      </p:sp>
    </p:spTree>
    <p:extLst>
      <p:ext uri="{BB962C8B-B14F-4D97-AF65-F5344CB8AC3E}">
        <p14:creationId xmlns:p14="http://schemas.microsoft.com/office/powerpoint/2010/main" val="2491907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Icons with color">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cxnSp>
        <p:nvCxnSpPr>
          <p:cNvPr id="21" name="Straight Connector 20">
            <a:extLst>
              <a:ext uri="{FF2B5EF4-FFF2-40B4-BE49-F238E27FC236}">
                <a16:creationId xmlns:a16="http://schemas.microsoft.com/office/drawing/2014/main" id="{9DDAB632-74EE-FC4F-ACBB-27B360EBC707}"/>
              </a:ext>
            </a:extLst>
          </p:cNvPr>
          <p:cNvCxnSpPr/>
          <p:nvPr userDrawn="1"/>
        </p:nvCxnSpPr>
        <p:spPr bwMode="auto">
          <a:xfrm>
            <a:off x="6500778" y="3902399"/>
            <a:ext cx="0" cy="5996598"/>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7FB83BC-1953-194D-BEBC-89FEBE1FE8DC}"/>
              </a:ext>
            </a:extLst>
          </p:cNvPr>
          <p:cNvCxnSpPr/>
          <p:nvPr userDrawn="1"/>
        </p:nvCxnSpPr>
        <p:spPr bwMode="auto">
          <a:xfrm>
            <a:off x="11828428" y="3902399"/>
            <a:ext cx="0" cy="5996598"/>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D4C5BF97-7AA4-2D4B-8B4F-E20A96FF6E1D}"/>
              </a:ext>
            </a:extLst>
          </p:cNvPr>
          <p:cNvSpPr/>
          <p:nvPr userDrawn="1"/>
        </p:nvSpPr>
        <p:spPr bwMode="auto">
          <a:xfrm>
            <a:off x="2914179" y="4571705"/>
            <a:ext cx="2055091" cy="2035070"/>
          </a:xfrm>
          <a:prstGeom prst="ellipse">
            <a:avLst/>
          </a:prstGeom>
          <a:solidFill>
            <a:srgbClr val="3262A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701" dirty="0">
              <a:latin typeface="Lato Light"/>
              <a:cs typeface="Lato Light"/>
            </a:endParaRPr>
          </a:p>
        </p:txBody>
      </p:sp>
      <p:sp>
        <p:nvSpPr>
          <p:cNvPr id="24" name="Oval 23">
            <a:extLst>
              <a:ext uri="{FF2B5EF4-FFF2-40B4-BE49-F238E27FC236}">
                <a16:creationId xmlns:a16="http://schemas.microsoft.com/office/drawing/2014/main" id="{45038D20-218A-5E4C-A8BD-948F3C7B355A}"/>
              </a:ext>
            </a:extLst>
          </p:cNvPr>
          <p:cNvSpPr/>
          <p:nvPr userDrawn="1"/>
        </p:nvSpPr>
        <p:spPr bwMode="auto">
          <a:xfrm>
            <a:off x="8194202" y="4570280"/>
            <a:ext cx="2055091" cy="2037927"/>
          </a:xfrm>
          <a:prstGeom prst="ellipse">
            <a:avLst/>
          </a:prstGeom>
          <a:solidFill>
            <a:srgbClr val="4EAEA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701" dirty="0">
              <a:latin typeface="Lato Light"/>
              <a:cs typeface="Lato Light"/>
            </a:endParaRPr>
          </a:p>
        </p:txBody>
      </p:sp>
      <p:sp>
        <p:nvSpPr>
          <p:cNvPr id="25" name="Oval 24">
            <a:extLst>
              <a:ext uri="{FF2B5EF4-FFF2-40B4-BE49-F238E27FC236}">
                <a16:creationId xmlns:a16="http://schemas.microsoft.com/office/drawing/2014/main" id="{5164B977-528C-CB42-9943-65D0F3DF1811}"/>
              </a:ext>
            </a:extLst>
          </p:cNvPr>
          <p:cNvSpPr/>
          <p:nvPr userDrawn="1"/>
        </p:nvSpPr>
        <p:spPr bwMode="auto">
          <a:xfrm>
            <a:off x="13525028" y="4570280"/>
            <a:ext cx="2055091" cy="2037927"/>
          </a:xfrm>
          <a:prstGeom prst="ellipse">
            <a:avLst/>
          </a:prstGeom>
          <a:solidFill>
            <a:srgbClr val="DF5C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701" dirty="0">
              <a:latin typeface="Lato Light"/>
              <a:cs typeface="Lato Light"/>
            </a:endParaRPr>
          </a:p>
        </p:txBody>
      </p:sp>
      <p:sp>
        <p:nvSpPr>
          <p:cNvPr id="32" name="Shape 2605">
            <a:extLst>
              <a:ext uri="{FF2B5EF4-FFF2-40B4-BE49-F238E27FC236}">
                <a16:creationId xmlns:a16="http://schemas.microsoft.com/office/drawing/2014/main" id="{1D0881C9-9B3B-A841-80E2-793D7B92FC11}"/>
              </a:ext>
            </a:extLst>
          </p:cNvPr>
          <p:cNvSpPr/>
          <p:nvPr userDrawn="1"/>
        </p:nvSpPr>
        <p:spPr>
          <a:xfrm>
            <a:off x="3505849" y="5116506"/>
            <a:ext cx="978478" cy="978455"/>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FFFFFF"/>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33" name="Shape 2551">
            <a:extLst>
              <a:ext uri="{FF2B5EF4-FFF2-40B4-BE49-F238E27FC236}">
                <a16:creationId xmlns:a16="http://schemas.microsoft.com/office/drawing/2014/main" id="{43EB6F38-B34C-F848-9FAD-958F6599BC26}"/>
              </a:ext>
            </a:extLst>
          </p:cNvPr>
          <p:cNvSpPr/>
          <p:nvPr userDrawn="1"/>
        </p:nvSpPr>
        <p:spPr>
          <a:xfrm>
            <a:off x="8732740" y="5114622"/>
            <a:ext cx="978015" cy="978015"/>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FFFFFF"/>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34" name="Shape 2562">
            <a:extLst>
              <a:ext uri="{FF2B5EF4-FFF2-40B4-BE49-F238E27FC236}">
                <a16:creationId xmlns:a16="http://schemas.microsoft.com/office/drawing/2014/main" id="{67D660D6-3281-D546-866E-17760F9E22D3}"/>
              </a:ext>
            </a:extLst>
          </p:cNvPr>
          <p:cNvSpPr/>
          <p:nvPr userDrawn="1"/>
        </p:nvSpPr>
        <p:spPr>
          <a:xfrm>
            <a:off x="14072462" y="5114622"/>
            <a:ext cx="978015" cy="97801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FFFFFF"/>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36" name="Rectangle 35">
            <a:extLst>
              <a:ext uri="{FF2B5EF4-FFF2-40B4-BE49-F238E27FC236}">
                <a16:creationId xmlns:a16="http://schemas.microsoft.com/office/drawing/2014/main" id="{B1C8B1D5-8F4D-B947-9132-51EC6B1287B6}"/>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8" name="Text Placeholder 2">
            <a:extLst>
              <a:ext uri="{FF2B5EF4-FFF2-40B4-BE49-F238E27FC236}">
                <a16:creationId xmlns:a16="http://schemas.microsoft.com/office/drawing/2014/main" id="{C3C34F6D-8923-2742-884F-E1453A624803}"/>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39" name="Text Placeholder 3">
            <a:extLst>
              <a:ext uri="{FF2B5EF4-FFF2-40B4-BE49-F238E27FC236}">
                <a16:creationId xmlns:a16="http://schemas.microsoft.com/office/drawing/2014/main" id="{D783FE7C-E20D-974C-8287-132C649263B6}"/>
              </a:ext>
            </a:extLst>
          </p:cNvPr>
          <p:cNvSpPr>
            <a:spLocks noGrp="1"/>
          </p:cNvSpPr>
          <p:nvPr>
            <p:ph type="body" sz="quarter" idx="18" hasCustomPrompt="1"/>
          </p:nvPr>
        </p:nvSpPr>
        <p:spPr>
          <a:xfrm>
            <a:off x="1188824" y="7828644"/>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40" name="Text Placeholder 3">
            <a:extLst>
              <a:ext uri="{FF2B5EF4-FFF2-40B4-BE49-F238E27FC236}">
                <a16:creationId xmlns:a16="http://schemas.microsoft.com/office/drawing/2014/main" id="{991E62DC-E3E9-EF46-9607-1E2820D584C1}"/>
              </a:ext>
            </a:extLst>
          </p:cNvPr>
          <p:cNvSpPr>
            <a:spLocks noGrp="1"/>
          </p:cNvSpPr>
          <p:nvPr>
            <p:ph type="body" sz="quarter" idx="19" hasCustomPrompt="1"/>
          </p:nvPr>
        </p:nvSpPr>
        <p:spPr>
          <a:xfrm>
            <a:off x="1188824" y="7151117"/>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5" name="Text Placeholder 3">
            <a:extLst>
              <a:ext uri="{FF2B5EF4-FFF2-40B4-BE49-F238E27FC236}">
                <a16:creationId xmlns:a16="http://schemas.microsoft.com/office/drawing/2014/main" id="{E0D25C0D-4BC4-1640-82B1-CB3CA0CAD7AB}"/>
              </a:ext>
            </a:extLst>
          </p:cNvPr>
          <p:cNvSpPr>
            <a:spLocks noGrp="1"/>
          </p:cNvSpPr>
          <p:nvPr>
            <p:ph type="body" sz="quarter" idx="30" hasCustomPrompt="1"/>
          </p:nvPr>
        </p:nvSpPr>
        <p:spPr>
          <a:xfrm>
            <a:off x="6658896" y="7828644"/>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6" name="Text Placeholder 3">
            <a:extLst>
              <a:ext uri="{FF2B5EF4-FFF2-40B4-BE49-F238E27FC236}">
                <a16:creationId xmlns:a16="http://schemas.microsoft.com/office/drawing/2014/main" id="{3AB725AF-8FA7-BC44-9AED-2F8FC9F23AB4}"/>
              </a:ext>
            </a:extLst>
          </p:cNvPr>
          <p:cNvSpPr>
            <a:spLocks noGrp="1"/>
          </p:cNvSpPr>
          <p:nvPr>
            <p:ph type="body" sz="quarter" idx="31" hasCustomPrompt="1"/>
          </p:nvPr>
        </p:nvSpPr>
        <p:spPr>
          <a:xfrm>
            <a:off x="6658896" y="7151117"/>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57" name="Text Placeholder 3">
            <a:extLst>
              <a:ext uri="{FF2B5EF4-FFF2-40B4-BE49-F238E27FC236}">
                <a16:creationId xmlns:a16="http://schemas.microsoft.com/office/drawing/2014/main" id="{F2DFEF6F-B2CA-6741-86CB-8A6443649223}"/>
              </a:ext>
            </a:extLst>
          </p:cNvPr>
          <p:cNvSpPr>
            <a:spLocks noGrp="1"/>
          </p:cNvSpPr>
          <p:nvPr>
            <p:ph type="body" sz="quarter" idx="32" hasCustomPrompt="1"/>
          </p:nvPr>
        </p:nvSpPr>
        <p:spPr>
          <a:xfrm>
            <a:off x="12096310" y="7828644"/>
            <a:ext cx="498337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8" name="Text Placeholder 3">
            <a:extLst>
              <a:ext uri="{FF2B5EF4-FFF2-40B4-BE49-F238E27FC236}">
                <a16:creationId xmlns:a16="http://schemas.microsoft.com/office/drawing/2014/main" id="{9EB3ABF7-33AE-424B-91A7-3BC452E99AC9}"/>
              </a:ext>
            </a:extLst>
          </p:cNvPr>
          <p:cNvSpPr>
            <a:spLocks noGrp="1"/>
          </p:cNvSpPr>
          <p:nvPr>
            <p:ph type="body" sz="quarter" idx="33" hasCustomPrompt="1"/>
          </p:nvPr>
        </p:nvSpPr>
        <p:spPr>
          <a:xfrm>
            <a:off x="12096310" y="7151117"/>
            <a:ext cx="498337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56014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g Char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cxnSp>
        <p:nvCxnSpPr>
          <p:cNvPr id="35" name="Straight Connector 34">
            <a:extLst>
              <a:ext uri="{FF2B5EF4-FFF2-40B4-BE49-F238E27FC236}">
                <a16:creationId xmlns:a16="http://schemas.microsoft.com/office/drawing/2014/main" id="{28AFAC73-A0D5-5142-B413-28D5907E3D9B}"/>
              </a:ext>
            </a:extLst>
          </p:cNvPr>
          <p:cNvCxnSpPr>
            <a:cxnSpLocks/>
          </p:cNvCxnSpPr>
          <p:nvPr userDrawn="1"/>
        </p:nvCxnSpPr>
        <p:spPr>
          <a:xfrm>
            <a:off x="2814756" y="6201410"/>
            <a:ext cx="0" cy="784688"/>
          </a:xfrm>
          <a:prstGeom prst="line">
            <a:avLst/>
          </a:prstGeom>
          <a:ln w="3175" cmpd="sng">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563E003-34FE-2149-B8DE-4F05BDF0C067}"/>
              </a:ext>
            </a:extLst>
          </p:cNvPr>
          <p:cNvCxnSpPr>
            <a:cxnSpLocks/>
          </p:cNvCxnSpPr>
          <p:nvPr userDrawn="1"/>
        </p:nvCxnSpPr>
        <p:spPr>
          <a:xfrm>
            <a:off x="6015108" y="6201410"/>
            <a:ext cx="0" cy="784688"/>
          </a:xfrm>
          <a:prstGeom prst="line">
            <a:avLst/>
          </a:prstGeom>
          <a:ln w="3175" cmpd="sng">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FC0FA60-B55B-004C-A14C-716DDF6F457B}"/>
              </a:ext>
            </a:extLst>
          </p:cNvPr>
          <p:cNvCxnSpPr>
            <a:cxnSpLocks/>
          </p:cNvCxnSpPr>
          <p:nvPr userDrawn="1"/>
        </p:nvCxnSpPr>
        <p:spPr>
          <a:xfrm>
            <a:off x="12250063" y="6201410"/>
            <a:ext cx="0" cy="784688"/>
          </a:xfrm>
          <a:prstGeom prst="line">
            <a:avLst/>
          </a:prstGeom>
          <a:ln w="3175" cmpd="sng">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62515C4-3B2F-A24D-BA7A-F8B9B34AAC7B}"/>
              </a:ext>
            </a:extLst>
          </p:cNvPr>
          <p:cNvCxnSpPr>
            <a:cxnSpLocks/>
          </p:cNvCxnSpPr>
          <p:nvPr userDrawn="1"/>
        </p:nvCxnSpPr>
        <p:spPr>
          <a:xfrm>
            <a:off x="15448791" y="6201410"/>
            <a:ext cx="0" cy="784688"/>
          </a:xfrm>
          <a:prstGeom prst="line">
            <a:avLst/>
          </a:prstGeom>
          <a:ln w="3175" cmpd="sng">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D639F26-E38F-FC4B-AA68-C6623AA5A97E}"/>
              </a:ext>
            </a:extLst>
          </p:cNvPr>
          <p:cNvCxnSpPr>
            <a:cxnSpLocks/>
          </p:cNvCxnSpPr>
          <p:nvPr userDrawn="1"/>
        </p:nvCxnSpPr>
        <p:spPr>
          <a:xfrm>
            <a:off x="9141353" y="5789907"/>
            <a:ext cx="0" cy="1196192"/>
          </a:xfrm>
          <a:prstGeom prst="line">
            <a:avLst/>
          </a:prstGeom>
          <a:ln w="3175" cmpd="sng">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9FD80F7-B1BA-104D-BC8D-AE63CB6A1070}"/>
              </a:ext>
            </a:extLst>
          </p:cNvPr>
          <p:cNvCxnSpPr>
            <a:cxnSpLocks/>
          </p:cNvCxnSpPr>
          <p:nvPr userDrawn="1"/>
        </p:nvCxnSpPr>
        <p:spPr>
          <a:xfrm>
            <a:off x="2814755" y="6201410"/>
            <a:ext cx="12634036"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0CAEA687-7575-C744-BC43-208EED8ED397}"/>
              </a:ext>
            </a:extLst>
          </p:cNvPr>
          <p:cNvSpPr/>
          <p:nvPr userDrawn="1"/>
        </p:nvSpPr>
        <p:spPr>
          <a:xfrm>
            <a:off x="7913356" y="3412035"/>
            <a:ext cx="2377253" cy="2377872"/>
          </a:xfrm>
          <a:prstGeom prst="ellipse">
            <a:avLst/>
          </a:prstGeom>
          <a:solidFill>
            <a:schemeClr val="tx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137168" tIns="68584" rIns="137168" bIns="68584" rtlCol="0" anchor="ctr"/>
          <a:lstStyle/>
          <a:p>
            <a:pPr algn="ctr"/>
            <a:endParaRPr lang="en-US" sz="2701" dirty="0">
              <a:solidFill>
                <a:schemeClr val="tx1"/>
              </a:solidFill>
              <a:latin typeface="Lato Light"/>
              <a:cs typeface="Lato Light"/>
            </a:endParaRPr>
          </a:p>
        </p:txBody>
      </p:sp>
      <p:sp>
        <p:nvSpPr>
          <p:cNvPr id="42" name="Oval 41">
            <a:extLst>
              <a:ext uri="{FF2B5EF4-FFF2-40B4-BE49-F238E27FC236}">
                <a16:creationId xmlns:a16="http://schemas.microsoft.com/office/drawing/2014/main" id="{5221BB24-CFEF-9A4C-A991-A83F189C3055}"/>
              </a:ext>
            </a:extLst>
          </p:cNvPr>
          <p:cNvSpPr/>
          <p:nvPr userDrawn="1"/>
        </p:nvSpPr>
        <p:spPr>
          <a:xfrm>
            <a:off x="2072088" y="6717249"/>
            <a:ext cx="1474140" cy="1474524"/>
          </a:xfrm>
          <a:prstGeom prst="ellipse">
            <a:avLst/>
          </a:prstGeom>
          <a:solidFill>
            <a:srgbClr val="3262AA"/>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latin typeface="Lato Light"/>
              <a:cs typeface="Lato Light"/>
            </a:endParaRPr>
          </a:p>
        </p:txBody>
      </p:sp>
      <p:sp>
        <p:nvSpPr>
          <p:cNvPr id="43" name="Oval 42">
            <a:extLst>
              <a:ext uri="{FF2B5EF4-FFF2-40B4-BE49-F238E27FC236}">
                <a16:creationId xmlns:a16="http://schemas.microsoft.com/office/drawing/2014/main" id="{80AAD224-DB21-CA4A-8B7A-E85EB1C8AD92}"/>
              </a:ext>
            </a:extLst>
          </p:cNvPr>
          <p:cNvSpPr/>
          <p:nvPr userDrawn="1"/>
        </p:nvSpPr>
        <p:spPr>
          <a:xfrm>
            <a:off x="5240800" y="6717249"/>
            <a:ext cx="1474140" cy="1474524"/>
          </a:xfrm>
          <a:prstGeom prst="ellipse">
            <a:avLst/>
          </a:prstGeom>
          <a:solidFill>
            <a:srgbClr val="DF5C40"/>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latin typeface="Lato Light"/>
              <a:cs typeface="Lato Light"/>
            </a:endParaRPr>
          </a:p>
        </p:txBody>
      </p:sp>
      <p:sp>
        <p:nvSpPr>
          <p:cNvPr id="44" name="Oval 43">
            <a:extLst>
              <a:ext uri="{FF2B5EF4-FFF2-40B4-BE49-F238E27FC236}">
                <a16:creationId xmlns:a16="http://schemas.microsoft.com/office/drawing/2014/main" id="{C01C0E91-5910-EE4B-A7B2-F8DC8CDD833D}"/>
              </a:ext>
            </a:extLst>
          </p:cNvPr>
          <p:cNvSpPr/>
          <p:nvPr userDrawn="1"/>
        </p:nvSpPr>
        <p:spPr>
          <a:xfrm>
            <a:off x="8404283" y="6717249"/>
            <a:ext cx="1474140" cy="147452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latin typeface="Lato Light"/>
              <a:cs typeface="Lato Light"/>
            </a:endParaRPr>
          </a:p>
        </p:txBody>
      </p:sp>
      <p:sp>
        <p:nvSpPr>
          <p:cNvPr id="45" name="Oval 44">
            <a:extLst>
              <a:ext uri="{FF2B5EF4-FFF2-40B4-BE49-F238E27FC236}">
                <a16:creationId xmlns:a16="http://schemas.microsoft.com/office/drawing/2014/main" id="{4CB95FE3-CCDE-5545-89D8-366E7A73E1F8}"/>
              </a:ext>
            </a:extLst>
          </p:cNvPr>
          <p:cNvSpPr/>
          <p:nvPr userDrawn="1"/>
        </p:nvSpPr>
        <p:spPr>
          <a:xfrm>
            <a:off x="11558143" y="6717249"/>
            <a:ext cx="1474140" cy="1474524"/>
          </a:xfrm>
          <a:prstGeom prst="ellipse">
            <a:avLst/>
          </a:prstGeom>
          <a:solidFill>
            <a:srgbClr val="4EAEAF"/>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latin typeface="Lato Light"/>
              <a:cs typeface="Lato Light"/>
            </a:endParaRPr>
          </a:p>
        </p:txBody>
      </p:sp>
      <p:sp>
        <p:nvSpPr>
          <p:cNvPr id="46" name="Oval 45">
            <a:extLst>
              <a:ext uri="{FF2B5EF4-FFF2-40B4-BE49-F238E27FC236}">
                <a16:creationId xmlns:a16="http://schemas.microsoft.com/office/drawing/2014/main" id="{208E4E1C-88EE-194F-9244-F45D2B0AF9C9}"/>
              </a:ext>
            </a:extLst>
          </p:cNvPr>
          <p:cNvSpPr/>
          <p:nvPr userDrawn="1"/>
        </p:nvSpPr>
        <p:spPr>
          <a:xfrm>
            <a:off x="14727112" y="6717249"/>
            <a:ext cx="1474140" cy="1474524"/>
          </a:xfrm>
          <a:prstGeom prst="ellipse">
            <a:avLst/>
          </a:prstGeom>
          <a:solidFill>
            <a:srgbClr val="3262AA"/>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latin typeface="Lato Light"/>
              <a:cs typeface="Lato Light"/>
            </a:endParaRPr>
          </a:p>
        </p:txBody>
      </p:sp>
      <p:sp>
        <p:nvSpPr>
          <p:cNvPr id="60" name="Shape 2550">
            <a:extLst>
              <a:ext uri="{FF2B5EF4-FFF2-40B4-BE49-F238E27FC236}">
                <a16:creationId xmlns:a16="http://schemas.microsoft.com/office/drawing/2014/main" id="{74A97E95-C500-084E-82FD-758B6B921F1C}"/>
              </a:ext>
            </a:extLst>
          </p:cNvPr>
          <p:cNvSpPr/>
          <p:nvPr userDrawn="1"/>
        </p:nvSpPr>
        <p:spPr>
          <a:xfrm>
            <a:off x="2544725" y="7171737"/>
            <a:ext cx="565509" cy="565509"/>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1" name="Shape 2553">
            <a:extLst>
              <a:ext uri="{FF2B5EF4-FFF2-40B4-BE49-F238E27FC236}">
                <a16:creationId xmlns:a16="http://schemas.microsoft.com/office/drawing/2014/main" id="{E4C8C699-9439-B747-BD1D-DAD3899296C8}"/>
              </a:ext>
            </a:extLst>
          </p:cNvPr>
          <p:cNvSpPr/>
          <p:nvPr userDrawn="1"/>
        </p:nvSpPr>
        <p:spPr>
          <a:xfrm>
            <a:off x="5692087" y="7212687"/>
            <a:ext cx="565509" cy="514101"/>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2" name="Shape 2616">
            <a:extLst>
              <a:ext uri="{FF2B5EF4-FFF2-40B4-BE49-F238E27FC236}">
                <a16:creationId xmlns:a16="http://schemas.microsoft.com/office/drawing/2014/main" id="{0AC59250-F69B-F848-9035-0F82DAA113B5}"/>
              </a:ext>
            </a:extLst>
          </p:cNvPr>
          <p:cNvSpPr/>
          <p:nvPr userDrawn="1"/>
        </p:nvSpPr>
        <p:spPr>
          <a:xfrm>
            <a:off x="8870832" y="7194747"/>
            <a:ext cx="565509" cy="514227"/>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3" name="Shape 2624">
            <a:extLst>
              <a:ext uri="{FF2B5EF4-FFF2-40B4-BE49-F238E27FC236}">
                <a16:creationId xmlns:a16="http://schemas.microsoft.com/office/drawing/2014/main" id="{55755F8A-8B2C-2746-B447-C0B3E56ACF5B}"/>
              </a:ext>
            </a:extLst>
          </p:cNvPr>
          <p:cNvSpPr/>
          <p:nvPr userDrawn="1"/>
        </p:nvSpPr>
        <p:spPr>
          <a:xfrm>
            <a:off x="12009847" y="7173140"/>
            <a:ext cx="565509" cy="565509"/>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4" name="Shape 2633">
            <a:extLst>
              <a:ext uri="{FF2B5EF4-FFF2-40B4-BE49-F238E27FC236}">
                <a16:creationId xmlns:a16="http://schemas.microsoft.com/office/drawing/2014/main" id="{515064B6-E204-E040-A366-3156B1FAAB47}"/>
              </a:ext>
            </a:extLst>
          </p:cNvPr>
          <p:cNvSpPr/>
          <p:nvPr userDrawn="1"/>
        </p:nvSpPr>
        <p:spPr>
          <a:xfrm>
            <a:off x="15181281" y="7202225"/>
            <a:ext cx="565509" cy="565509"/>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66" name="Rectangle 65">
            <a:extLst>
              <a:ext uri="{FF2B5EF4-FFF2-40B4-BE49-F238E27FC236}">
                <a16:creationId xmlns:a16="http://schemas.microsoft.com/office/drawing/2014/main" id="{4FF1D168-5A3C-2E4F-8B94-479247492E29}"/>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8" name="Text Placeholder 2">
            <a:extLst>
              <a:ext uri="{FF2B5EF4-FFF2-40B4-BE49-F238E27FC236}">
                <a16:creationId xmlns:a16="http://schemas.microsoft.com/office/drawing/2014/main" id="{18012766-2BFB-D247-B336-4A94BC371C14}"/>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69" name="Shape 2857">
            <a:extLst>
              <a:ext uri="{FF2B5EF4-FFF2-40B4-BE49-F238E27FC236}">
                <a16:creationId xmlns:a16="http://schemas.microsoft.com/office/drawing/2014/main" id="{BB91A477-E84B-2B41-8393-BCD9EB713BC7}"/>
              </a:ext>
            </a:extLst>
          </p:cNvPr>
          <p:cNvSpPr/>
          <p:nvPr userDrawn="1"/>
        </p:nvSpPr>
        <p:spPr>
          <a:xfrm>
            <a:off x="8504829" y="3990357"/>
            <a:ext cx="1221229" cy="1221229"/>
          </a:xfrm>
          <a:custGeom>
            <a:avLst/>
            <a:gdLst/>
            <a:ahLst/>
            <a:cxnLst>
              <a:cxn ang="0">
                <a:pos x="wd2" y="hd2"/>
              </a:cxn>
              <a:cxn ang="5400000">
                <a:pos x="wd2" y="hd2"/>
              </a:cxn>
              <a:cxn ang="10800000">
                <a:pos x="wd2" y="hd2"/>
              </a:cxn>
              <a:cxn ang="16200000">
                <a:pos x="wd2" y="hd2"/>
              </a:cxn>
            </a:cxnLst>
            <a:rect l="0" t="0" r="r" b="b"/>
            <a:pathLst>
              <a:path w="21600" h="21600" extrusionOk="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0" name="Text Placeholder 3">
            <a:extLst>
              <a:ext uri="{FF2B5EF4-FFF2-40B4-BE49-F238E27FC236}">
                <a16:creationId xmlns:a16="http://schemas.microsoft.com/office/drawing/2014/main" id="{44E73493-3AB0-6141-A86D-1553D2FE680E}"/>
              </a:ext>
            </a:extLst>
          </p:cNvPr>
          <p:cNvSpPr>
            <a:spLocks noGrp="1"/>
          </p:cNvSpPr>
          <p:nvPr>
            <p:ph type="body" sz="quarter" idx="19" hasCustomPrompt="1"/>
          </p:nvPr>
        </p:nvSpPr>
        <p:spPr>
          <a:xfrm>
            <a:off x="1533737" y="8335366"/>
            <a:ext cx="2587482"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1" name="Text Placeholder 3">
            <a:extLst>
              <a:ext uri="{FF2B5EF4-FFF2-40B4-BE49-F238E27FC236}">
                <a16:creationId xmlns:a16="http://schemas.microsoft.com/office/drawing/2014/main" id="{7FB95084-FDA4-4343-8ECB-00FEB0CABDAD}"/>
              </a:ext>
            </a:extLst>
          </p:cNvPr>
          <p:cNvSpPr>
            <a:spLocks noGrp="1"/>
          </p:cNvSpPr>
          <p:nvPr>
            <p:ph type="body" sz="quarter" idx="20" hasCustomPrompt="1"/>
          </p:nvPr>
        </p:nvSpPr>
        <p:spPr>
          <a:xfrm>
            <a:off x="4685154" y="8335366"/>
            <a:ext cx="2587482"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2" name="Text Placeholder 3">
            <a:extLst>
              <a:ext uri="{FF2B5EF4-FFF2-40B4-BE49-F238E27FC236}">
                <a16:creationId xmlns:a16="http://schemas.microsoft.com/office/drawing/2014/main" id="{569ACB4A-AA2D-1F4D-8B49-F25774AEC58D}"/>
              </a:ext>
            </a:extLst>
          </p:cNvPr>
          <p:cNvSpPr>
            <a:spLocks noGrp="1"/>
          </p:cNvSpPr>
          <p:nvPr>
            <p:ph type="body" sz="quarter" idx="21" hasCustomPrompt="1"/>
          </p:nvPr>
        </p:nvSpPr>
        <p:spPr>
          <a:xfrm>
            <a:off x="7836571" y="8335366"/>
            <a:ext cx="2587482"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3" name="Text Placeholder 3">
            <a:extLst>
              <a:ext uri="{FF2B5EF4-FFF2-40B4-BE49-F238E27FC236}">
                <a16:creationId xmlns:a16="http://schemas.microsoft.com/office/drawing/2014/main" id="{FA00BFE0-F5A6-4D4B-9965-B3A98CBD2EFB}"/>
              </a:ext>
            </a:extLst>
          </p:cNvPr>
          <p:cNvSpPr>
            <a:spLocks noGrp="1"/>
          </p:cNvSpPr>
          <p:nvPr>
            <p:ph type="body" sz="quarter" idx="22" hasCustomPrompt="1"/>
          </p:nvPr>
        </p:nvSpPr>
        <p:spPr>
          <a:xfrm>
            <a:off x="10987985" y="8335366"/>
            <a:ext cx="2587482"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74" name="Text Placeholder 3">
            <a:extLst>
              <a:ext uri="{FF2B5EF4-FFF2-40B4-BE49-F238E27FC236}">
                <a16:creationId xmlns:a16="http://schemas.microsoft.com/office/drawing/2014/main" id="{7B3C8D43-71A2-7C41-A38B-D95F463FC41B}"/>
              </a:ext>
            </a:extLst>
          </p:cNvPr>
          <p:cNvSpPr>
            <a:spLocks noGrp="1"/>
          </p:cNvSpPr>
          <p:nvPr>
            <p:ph type="body" sz="quarter" idx="23" hasCustomPrompt="1"/>
          </p:nvPr>
        </p:nvSpPr>
        <p:spPr>
          <a:xfrm>
            <a:off x="14172058" y="8335366"/>
            <a:ext cx="2587482"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754780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 1">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3" name="Diamond 32">
            <a:extLst>
              <a:ext uri="{FF2B5EF4-FFF2-40B4-BE49-F238E27FC236}">
                <a16:creationId xmlns:a16="http://schemas.microsoft.com/office/drawing/2014/main" id="{4A39BBC8-4527-5A41-AAF3-E2854A51E671}"/>
              </a:ext>
            </a:extLst>
          </p:cNvPr>
          <p:cNvSpPr>
            <a:spLocks noChangeAspect="1"/>
          </p:cNvSpPr>
          <p:nvPr userDrawn="1"/>
        </p:nvSpPr>
        <p:spPr>
          <a:xfrm>
            <a:off x="3456830" y="4199451"/>
            <a:ext cx="3544844" cy="3545768"/>
          </a:xfrm>
          <a:prstGeom prst="diamond">
            <a:avLst/>
          </a:prstGeom>
          <a:solidFill>
            <a:srgbClr val="DF5C40">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34" name="Diamond 33">
            <a:extLst>
              <a:ext uri="{FF2B5EF4-FFF2-40B4-BE49-F238E27FC236}">
                <a16:creationId xmlns:a16="http://schemas.microsoft.com/office/drawing/2014/main" id="{88718640-C486-9A43-8A82-D99D6FE2B598}"/>
              </a:ext>
            </a:extLst>
          </p:cNvPr>
          <p:cNvSpPr>
            <a:spLocks noChangeAspect="1"/>
          </p:cNvSpPr>
          <p:nvPr userDrawn="1"/>
        </p:nvSpPr>
        <p:spPr>
          <a:xfrm>
            <a:off x="6018076" y="4200760"/>
            <a:ext cx="3544844" cy="3545768"/>
          </a:xfrm>
          <a:prstGeom prst="diamond">
            <a:avLst/>
          </a:prstGeom>
          <a:solidFill>
            <a:schemeClr val="accent3">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65" name="Diamond 64">
            <a:extLst>
              <a:ext uri="{FF2B5EF4-FFF2-40B4-BE49-F238E27FC236}">
                <a16:creationId xmlns:a16="http://schemas.microsoft.com/office/drawing/2014/main" id="{5C1ADCF1-958F-124D-BE0C-87F5841FAB71}"/>
              </a:ext>
            </a:extLst>
          </p:cNvPr>
          <p:cNvSpPr>
            <a:spLocks noChangeAspect="1"/>
          </p:cNvSpPr>
          <p:nvPr userDrawn="1"/>
        </p:nvSpPr>
        <p:spPr>
          <a:xfrm>
            <a:off x="8579322" y="4200760"/>
            <a:ext cx="3544844" cy="3545768"/>
          </a:xfrm>
          <a:prstGeom prst="diamond">
            <a:avLst/>
          </a:prstGeom>
          <a:solidFill>
            <a:srgbClr val="4EAEA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66" name="Diamond 65">
            <a:extLst>
              <a:ext uri="{FF2B5EF4-FFF2-40B4-BE49-F238E27FC236}">
                <a16:creationId xmlns:a16="http://schemas.microsoft.com/office/drawing/2014/main" id="{FAB9CF1C-5215-3D46-B467-AACB367D886E}"/>
              </a:ext>
            </a:extLst>
          </p:cNvPr>
          <p:cNvSpPr>
            <a:spLocks noChangeAspect="1"/>
          </p:cNvSpPr>
          <p:nvPr userDrawn="1"/>
        </p:nvSpPr>
        <p:spPr>
          <a:xfrm>
            <a:off x="11140568" y="4200760"/>
            <a:ext cx="3544844" cy="3545768"/>
          </a:xfrm>
          <a:prstGeom prst="diamond">
            <a:avLst/>
          </a:prstGeom>
          <a:solidFill>
            <a:srgbClr val="3262AA">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67" name="Diamond 66">
            <a:extLst>
              <a:ext uri="{FF2B5EF4-FFF2-40B4-BE49-F238E27FC236}">
                <a16:creationId xmlns:a16="http://schemas.microsoft.com/office/drawing/2014/main" id="{6FFB0960-82A3-9E40-9FBA-384AED4AAD20}"/>
              </a:ext>
            </a:extLst>
          </p:cNvPr>
          <p:cNvSpPr>
            <a:spLocks noChangeAspect="1"/>
          </p:cNvSpPr>
          <p:nvPr userDrawn="1"/>
        </p:nvSpPr>
        <p:spPr>
          <a:xfrm>
            <a:off x="13701812" y="4200760"/>
            <a:ext cx="3544844" cy="3545768"/>
          </a:xfrm>
          <a:prstGeom prst="diamond">
            <a:avLst/>
          </a:prstGeom>
          <a:solidFill>
            <a:srgbClr val="DF5C40">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68" name="Diamond 67">
            <a:extLst>
              <a:ext uri="{FF2B5EF4-FFF2-40B4-BE49-F238E27FC236}">
                <a16:creationId xmlns:a16="http://schemas.microsoft.com/office/drawing/2014/main" id="{44DA4660-8F54-D249-BF11-175B99D6CA75}"/>
              </a:ext>
            </a:extLst>
          </p:cNvPr>
          <p:cNvSpPr>
            <a:spLocks noChangeAspect="1"/>
          </p:cNvSpPr>
          <p:nvPr userDrawn="1"/>
        </p:nvSpPr>
        <p:spPr>
          <a:xfrm>
            <a:off x="895584" y="4199533"/>
            <a:ext cx="3544844" cy="3545768"/>
          </a:xfrm>
          <a:prstGeom prst="diamond">
            <a:avLst/>
          </a:prstGeom>
          <a:solidFill>
            <a:srgbClr val="3262AA">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182895" tIns="91448" rIns="182895" bIns="91448" rtlCol="0" anchor="ctr"/>
          <a:lstStyle/>
          <a:p>
            <a:pPr algn="ctr"/>
            <a:endParaRPr lang="en-US" sz="2701"/>
          </a:p>
        </p:txBody>
      </p:sp>
      <p:sp>
        <p:nvSpPr>
          <p:cNvPr id="69" name="Shape 2550">
            <a:extLst>
              <a:ext uri="{FF2B5EF4-FFF2-40B4-BE49-F238E27FC236}">
                <a16:creationId xmlns:a16="http://schemas.microsoft.com/office/drawing/2014/main" id="{E8B75534-DC0C-6E46-AE37-9B26602CEA9C}"/>
              </a:ext>
            </a:extLst>
          </p:cNvPr>
          <p:cNvSpPr/>
          <p:nvPr userDrawn="1"/>
        </p:nvSpPr>
        <p:spPr>
          <a:xfrm>
            <a:off x="2259548" y="5560528"/>
            <a:ext cx="814111" cy="814110"/>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0" name="Shape 2553">
            <a:extLst>
              <a:ext uri="{FF2B5EF4-FFF2-40B4-BE49-F238E27FC236}">
                <a16:creationId xmlns:a16="http://schemas.microsoft.com/office/drawing/2014/main" id="{ABF4CD41-9131-6E4F-AC9E-994714BA9C34}"/>
              </a:ext>
            </a:extLst>
          </p:cNvPr>
          <p:cNvSpPr/>
          <p:nvPr userDrawn="1"/>
        </p:nvSpPr>
        <p:spPr>
          <a:xfrm>
            <a:off x="4882637" y="5619480"/>
            <a:ext cx="814111" cy="74010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1" name="Shape 2616">
            <a:extLst>
              <a:ext uri="{FF2B5EF4-FFF2-40B4-BE49-F238E27FC236}">
                <a16:creationId xmlns:a16="http://schemas.microsoft.com/office/drawing/2014/main" id="{3CE9225F-4F92-134A-9858-4AB9EC588C09}"/>
              </a:ext>
            </a:extLst>
          </p:cNvPr>
          <p:cNvSpPr/>
          <p:nvPr userDrawn="1"/>
        </p:nvSpPr>
        <p:spPr>
          <a:xfrm>
            <a:off x="7400845" y="5593652"/>
            <a:ext cx="814111" cy="740285"/>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2" name="Shape 2624">
            <a:extLst>
              <a:ext uri="{FF2B5EF4-FFF2-40B4-BE49-F238E27FC236}">
                <a16:creationId xmlns:a16="http://schemas.microsoft.com/office/drawing/2014/main" id="{8D79C581-2382-A148-BDC1-76B1C03D4BBC}"/>
              </a:ext>
            </a:extLst>
          </p:cNvPr>
          <p:cNvSpPr/>
          <p:nvPr userDrawn="1"/>
        </p:nvSpPr>
        <p:spPr>
          <a:xfrm>
            <a:off x="9947605" y="5562547"/>
            <a:ext cx="814111" cy="814110"/>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3" name="Shape 2633">
            <a:extLst>
              <a:ext uri="{FF2B5EF4-FFF2-40B4-BE49-F238E27FC236}">
                <a16:creationId xmlns:a16="http://schemas.microsoft.com/office/drawing/2014/main" id="{1D20244B-EEAA-8542-AD33-A4B3E424F997}"/>
              </a:ext>
            </a:extLst>
          </p:cNvPr>
          <p:cNvSpPr/>
          <p:nvPr userDrawn="1"/>
        </p:nvSpPr>
        <p:spPr>
          <a:xfrm>
            <a:off x="12498162" y="5604419"/>
            <a:ext cx="814111" cy="81411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4" name="Shape 2689">
            <a:extLst>
              <a:ext uri="{FF2B5EF4-FFF2-40B4-BE49-F238E27FC236}">
                <a16:creationId xmlns:a16="http://schemas.microsoft.com/office/drawing/2014/main" id="{B0E0BD21-4A04-1749-A963-53F7B61193D9}"/>
              </a:ext>
            </a:extLst>
          </p:cNvPr>
          <p:cNvSpPr/>
          <p:nvPr userDrawn="1"/>
        </p:nvSpPr>
        <p:spPr>
          <a:xfrm>
            <a:off x="15137825" y="5565557"/>
            <a:ext cx="832616" cy="832616"/>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91" name="Rectangle 90">
            <a:extLst>
              <a:ext uri="{FF2B5EF4-FFF2-40B4-BE49-F238E27FC236}">
                <a16:creationId xmlns:a16="http://schemas.microsoft.com/office/drawing/2014/main" id="{352936F6-37A7-B84E-850B-6799E9620BEB}"/>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93" name="Text Placeholder 2">
            <a:extLst>
              <a:ext uri="{FF2B5EF4-FFF2-40B4-BE49-F238E27FC236}">
                <a16:creationId xmlns:a16="http://schemas.microsoft.com/office/drawing/2014/main" id="{253211EC-5C6F-C748-947D-9D3A9507E85C}"/>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94" name="Text Placeholder 3">
            <a:extLst>
              <a:ext uri="{FF2B5EF4-FFF2-40B4-BE49-F238E27FC236}">
                <a16:creationId xmlns:a16="http://schemas.microsoft.com/office/drawing/2014/main" id="{79744B81-BDE4-3644-B75E-79E3E3CDE4EF}"/>
              </a:ext>
            </a:extLst>
          </p:cNvPr>
          <p:cNvSpPr>
            <a:spLocks noGrp="1"/>
          </p:cNvSpPr>
          <p:nvPr>
            <p:ph type="body" sz="quarter" idx="19" hasCustomPrompt="1"/>
          </p:nvPr>
        </p:nvSpPr>
        <p:spPr>
          <a:xfrm>
            <a:off x="1594984"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95" name="Text Placeholder 3">
            <a:extLst>
              <a:ext uri="{FF2B5EF4-FFF2-40B4-BE49-F238E27FC236}">
                <a16:creationId xmlns:a16="http://schemas.microsoft.com/office/drawing/2014/main" id="{24AB22B7-E004-034D-87CF-C0C5DC586B61}"/>
              </a:ext>
            </a:extLst>
          </p:cNvPr>
          <p:cNvSpPr>
            <a:spLocks noGrp="1"/>
          </p:cNvSpPr>
          <p:nvPr>
            <p:ph type="body" sz="quarter" idx="20" hasCustomPrompt="1"/>
          </p:nvPr>
        </p:nvSpPr>
        <p:spPr>
          <a:xfrm>
            <a:off x="4118380"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96" name="Text Placeholder 3">
            <a:extLst>
              <a:ext uri="{FF2B5EF4-FFF2-40B4-BE49-F238E27FC236}">
                <a16:creationId xmlns:a16="http://schemas.microsoft.com/office/drawing/2014/main" id="{EAF6AE78-5B1C-624A-962F-F8080EC17BD3}"/>
              </a:ext>
            </a:extLst>
          </p:cNvPr>
          <p:cNvSpPr>
            <a:spLocks noGrp="1"/>
          </p:cNvSpPr>
          <p:nvPr>
            <p:ph type="body" sz="quarter" idx="21" hasCustomPrompt="1"/>
          </p:nvPr>
        </p:nvSpPr>
        <p:spPr>
          <a:xfrm>
            <a:off x="6738692"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97" name="Text Placeholder 3">
            <a:extLst>
              <a:ext uri="{FF2B5EF4-FFF2-40B4-BE49-F238E27FC236}">
                <a16:creationId xmlns:a16="http://schemas.microsoft.com/office/drawing/2014/main" id="{CF51D4DD-5C6E-024E-9A5A-DEE18A4254C2}"/>
              </a:ext>
            </a:extLst>
          </p:cNvPr>
          <p:cNvSpPr>
            <a:spLocks noGrp="1"/>
          </p:cNvSpPr>
          <p:nvPr>
            <p:ph type="body" sz="quarter" idx="22" hasCustomPrompt="1"/>
          </p:nvPr>
        </p:nvSpPr>
        <p:spPr>
          <a:xfrm>
            <a:off x="9282536"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98" name="Text Placeholder 3">
            <a:extLst>
              <a:ext uri="{FF2B5EF4-FFF2-40B4-BE49-F238E27FC236}">
                <a16:creationId xmlns:a16="http://schemas.microsoft.com/office/drawing/2014/main" id="{E0BE449C-C0FA-6B4F-BD94-960283D36C1F}"/>
              </a:ext>
            </a:extLst>
          </p:cNvPr>
          <p:cNvSpPr>
            <a:spLocks noGrp="1"/>
          </p:cNvSpPr>
          <p:nvPr>
            <p:ph type="body" sz="quarter" idx="23" hasCustomPrompt="1"/>
          </p:nvPr>
        </p:nvSpPr>
        <p:spPr>
          <a:xfrm>
            <a:off x="11836009"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99" name="Text Placeholder 3">
            <a:extLst>
              <a:ext uri="{FF2B5EF4-FFF2-40B4-BE49-F238E27FC236}">
                <a16:creationId xmlns:a16="http://schemas.microsoft.com/office/drawing/2014/main" id="{99CA37B6-8542-C64D-8BE3-91240ED1022A}"/>
              </a:ext>
            </a:extLst>
          </p:cNvPr>
          <p:cNvSpPr>
            <a:spLocks noGrp="1"/>
          </p:cNvSpPr>
          <p:nvPr>
            <p:ph type="body" sz="quarter" idx="24" hasCustomPrompt="1"/>
          </p:nvPr>
        </p:nvSpPr>
        <p:spPr>
          <a:xfrm>
            <a:off x="14415925" y="8124592"/>
            <a:ext cx="2138415" cy="1040656"/>
          </a:xfrm>
        </p:spPr>
        <p:txBody>
          <a:bodyPr>
            <a:noAutofit/>
          </a:bodyPr>
          <a:lstStyle>
            <a:lvl1pPr marL="0" indent="0" algn="ctr">
              <a:lnSpc>
                <a:spcPct val="100000"/>
              </a:lnSpc>
              <a:buNone/>
              <a:defRPr sz="30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2270026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cess 2">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0" name="Oval 29">
            <a:extLst>
              <a:ext uri="{FF2B5EF4-FFF2-40B4-BE49-F238E27FC236}">
                <a16:creationId xmlns:a16="http://schemas.microsoft.com/office/drawing/2014/main" id="{578701E5-9694-084D-A7A3-4FA902BFA9B2}"/>
              </a:ext>
            </a:extLst>
          </p:cNvPr>
          <p:cNvSpPr/>
          <p:nvPr userDrawn="1"/>
        </p:nvSpPr>
        <p:spPr>
          <a:xfrm>
            <a:off x="1866046" y="4396622"/>
            <a:ext cx="4095978" cy="4097044"/>
          </a:xfrm>
          <a:prstGeom prst="ellipse">
            <a:avLst/>
          </a:prstGeom>
          <a:solidFill>
            <a:srgbClr val="4EAEA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solidFill>
                <a:schemeClr val="tx1"/>
              </a:solidFill>
            </a:endParaRPr>
          </a:p>
        </p:txBody>
      </p:sp>
      <p:sp>
        <p:nvSpPr>
          <p:cNvPr id="31" name="Oval 30">
            <a:extLst>
              <a:ext uri="{FF2B5EF4-FFF2-40B4-BE49-F238E27FC236}">
                <a16:creationId xmlns:a16="http://schemas.microsoft.com/office/drawing/2014/main" id="{BDAC3593-4496-6442-B2D9-5763FF064088}"/>
              </a:ext>
            </a:extLst>
          </p:cNvPr>
          <p:cNvSpPr/>
          <p:nvPr userDrawn="1"/>
        </p:nvSpPr>
        <p:spPr>
          <a:xfrm>
            <a:off x="5027901" y="5045975"/>
            <a:ext cx="2797608" cy="2798337"/>
          </a:xfrm>
          <a:prstGeom prst="ellipse">
            <a:avLst/>
          </a:prstGeom>
          <a:solidFill>
            <a:srgbClr val="DF5C40">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solidFill>
                <a:schemeClr val="tx1"/>
              </a:solidFill>
            </a:endParaRPr>
          </a:p>
        </p:txBody>
      </p:sp>
      <p:sp>
        <p:nvSpPr>
          <p:cNvPr id="32" name="Oval 31">
            <a:extLst>
              <a:ext uri="{FF2B5EF4-FFF2-40B4-BE49-F238E27FC236}">
                <a16:creationId xmlns:a16="http://schemas.microsoft.com/office/drawing/2014/main" id="{06248A2B-8BDC-7C48-82F9-FF1E16681858}"/>
              </a:ext>
            </a:extLst>
          </p:cNvPr>
          <p:cNvSpPr/>
          <p:nvPr userDrawn="1"/>
        </p:nvSpPr>
        <p:spPr>
          <a:xfrm>
            <a:off x="10397158" y="5045975"/>
            <a:ext cx="2797608" cy="2798337"/>
          </a:xfrm>
          <a:prstGeom prst="ellipse">
            <a:avLst/>
          </a:prstGeom>
          <a:solidFill>
            <a:srgbClr val="DF5C40">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solidFill>
                <a:schemeClr val="tx1"/>
              </a:solidFill>
            </a:endParaRPr>
          </a:p>
        </p:txBody>
      </p:sp>
      <p:sp>
        <p:nvSpPr>
          <p:cNvPr id="35" name="Oval 34">
            <a:extLst>
              <a:ext uri="{FF2B5EF4-FFF2-40B4-BE49-F238E27FC236}">
                <a16:creationId xmlns:a16="http://schemas.microsoft.com/office/drawing/2014/main" id="{69C4E9FB-DA45-7B4E-AEA2-A414CF13D9F6}"/>
              </a:ext>
            </a:extLst>
          </p:cNvPr>
          <p:cNvSpPr/>
          <p:nvPr userDrawn="1"/>
        </p:nvSpPr>
        <p:spPr>
          <a:xfrm>
            <a:off x="7143267" y="4396622"/>
            <a:ext cx="4095978" cy="4097044"/>
          </a:xfrm>
          <a:prstGeom prst="ellipse">
            <a:avLst/>
          </a:prstGeom>
          <a:solidFill>
            <a:srgbClr val="4EAEA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solidFill>
                <a:schemeClr val="tx1"/>
              </a:solidFill>
            </a:endParaRPr>
          </a:p>
        </p:txBody>
      </p:sp>
      <p:sp>
        <p:nvSpPr>
          <p:cNvPr id="36" name="Oval 35">
            <a:extLst>
              <a:ext uri="{FF2B5EF4-FFF2-40B4-BE49-F238E27FC236}">
                <a16:creationId xmlns:a16="http://schemas.microsoft.com/office/drawing/2014/main" id="{F7BF2CC9-BB84-C641-9F5B-734706BF15B2}"/>
              </a:ext>
            </a:extLst>
          </p:cNvPr>
          <p:cNvSpPr/>
          <p:nvPr userDrawn="1"/>
        </p:nvSpPr>
        <p:spPr>
          <a:xfrm>
            <a:off x="12352680" y="4396622"/>
            <a:ext cx="4095978" cy="4097044"/>
          </a:xfrm>
          <a:prstGeom prst="ellipse">
            <a:avLst/>
          </a:prstGeom>
          <a:solidFill>
            <a:srgbClr val="4EAEA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lIns="137168" tIns="68584" rIns="137168" bIns="68584" rtlCol="0" anchor="ctr"/>
          <a:lstStyle/>
          <a:p>
            <a:pPr algn="ctr"/>
            <a:endParaRPr lang="en-US" sz="4801">
              <a:solidFill>
                <a:schemeClr val="tx1"/>
              </a:solidFill>
            </a:endParaRPr>
          </a:p>
        </p:txBody>
      </p:sp>
      <p:sp>
        <p:nvSpPr>
          <p:cNvPr id="40" name="Freeform 12">
            <a:extLst>
              <a:ext uri="{FF2B5EF4-FFF2-40B4-BE49-F238E27FC236}">
                <a16:creationId xmlns:a16="http://schemas.microsoft.com/office/drawing/2014/main" id="{E290EC2A-3175-CB41-8246-CDE6D758FAB4}"/>
              </a:ext>
            </a:extLst>
          </p:cNvPr>
          <p:cNvSpPr>
            <a:spLocks/>
          </p:cNvSpPr>
          <p:nvPr userDrawn="1"/>
        </p:nvSpPr>
        <p:spPr bwMode="auto">
          <a:xfrm rot="10800000" flipH="1">
            <a:off x="6360857" y="6109158"/>
            <a:ext cx="396276" cy="669261"/>
          </a:xfrm>
          <a:custGeom>
            <a:avLst/>
            <a:gdLst>
              <a:gd name="T0" fmla="*/ 21 w 21"/>
              <a:gd name="T1" fmla="*/ 18 h 35"/>
              <a:gd name="T2" fmla="*/ 4 w 21"/>
              <a:gd name="T3" fmla="*/ 35 h 35"/>
              <a:gd name="T4" fmla="*/ 3 w 21"/>
              <a:gd name="T5" fmla="*/ 35 h 35"/>
              <a:gd name="T6" fmla="*/ 2 w 21"/>
              <a:gd name="T7" fmla="*/ 35 h 35"/>
              <a:gd name="T8" fmla="*/ 1 w 21"/>
              <a:gd name="T9" fmla="*/ 33 h 35"/>
              <a:gd name="T10" fmla="*/ 0 w 21"/>
              <a:gd name="T11" fmla="*/ 32 h 35"/>
              <a:gd name="T12" fmla="*/ 1 w 21"/>
              <a:gd name="T13" fmla="*/ 31 h 35"/>
              <a:gd name="T14" fmla="*/ 15 w 21"/>
              <a:gd name="T15" fmla="*/ 17 h 35"/>
              <a:gd name="T16" fmla="*/ 1 w 21"/>
              <a:gd name="T17" fmla="*/ 3 h 35"/>
              <a:gd name="T18" fmla="*/ 0 w 21"/>
              <a:gd name="T19" fmla="*/ 3 h 35"/>
              <a:gd name="T20" fmla="*/ 1 w 21"/>
              <a:gd name="T21" fmla="*/ 2 h 35"/>
              <a:gd name="T22" fmla="*/ 2 w 21"/>
              <a:gd name="T23" fmla="*/ 0 h 35"/>
              <a:gd name="T24" fmla="*/ 3 w 21"/>
              <a:gd name="T25" fmla="*/ 0 h 35"/>
              <a:gd name="T26" fmla="*/ 4 w 21"/>
              <a:gd name="T27" fmla="*/ 0 h 35"/>
              <a:gd name="T28" fmla="*/ 21 w 21"/>
              <a:gd name="T29" fmla="*/ 17 h 35"/>
              <a:gd name="T30" fmla="*/ 21 w 21"/>
              <a:gd name="T31" fmla="*/ 17 h 35"/>
              <a:gd name="T32" fmla="*/ 21 w 21"/>
              <a:gd name="T33" fmla="*/ 18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35">
                <a:moveTo>
                  <a:pt x="21" y="18"/>
                </a:moveTo>
                <a:cubicBezTo>
                  <a:pt x="4" y="35"/>
                  <a:pt x="4" y="35"/>
                  <a:pt x="4" y="35"/>
                </a:cubicBezTo>
                <a:cubicBezTo>
                  <a:pt x="4" y="35"/>
                  <a:pt x="3" y="35"/>
                  <a:pt x="3" y="35"/>
                </a:cubicBezTo>
                <a:cubicBezTo>
                  <a:pt x="3" y="35"/>
                  <a:pt x="3" y="35"/>
                  <a:pt x="2" y="35"/>
                </a:cubicBezTo>
                <a:cubicBezTo>
                  <a:pt x="1" y="33"/>
                  <a:pt x="1" y="33"/>
                  <a:pt x="1" y="33"/>
                </a:cubicBezTo>
                <a:cubicBezTo>
                  <a:pt x="0" y="33"/>
                  <a:pt x="0" y="33"/>
                  <a:pt x="0" y="32"/>
                </a:cubicBezTo>
                <a:cubicBezTo>
                  <a:pt x="0" y="32"/>
                  <a:pt x="0" y="32"/>
                  <a:pt x="1" y="31"/>
                </a:cubicBezTo>
                <a:cubicBezTo>
                  <a:pt x="15" y="17"/>
                  <a:pt x="15" y="17"/>
                  <a:pt x="15" y="17"/>
                </a:cubicBezTo>
                <a:cubicBezTo>
                  <a:pt x="1" y="3"/>
                  <a:pt x="1" y="3"/>
                  <a:pt x="1" y="3"/>
                </a:cubicBezTo>
                <a:cubicBezTo>
                  <a:pt x="0" y="3"/>
                  <a:pt x="0" y="3"/>
                  <a:pt x="0" y="3"/>
                </a:cubicBezTo>
                <a:cubicBezTo>
                  <a:pt x="0" y="2"/>
                  <a:pt x="0" y="2"/>
                  <a:pt x="1" y="2"/>
                </a:cubicBezTo>
                <a:cubicBezTo>
                  <a:pt x="2" y="0"/>
                  <a:pt x="2" y="0"/>
                  <a:pt x="2" y="0"/>
                </a:cubicBezTo>
                <a:cubicBezTo>
                  <a:pt x="3" y="0"/>
                  <a:pt x="3" y="0"/>
                  <a:pt x="3" y="0"/>
                </a:cubicBezTo>
                <a:cubicBezTo>
                  <a:pt x="3" y="0"/>
                  <a:pt x="4" y="0"/>
                  <a:pt x="4" y="0"/>
                </a:cubicBezTo>
                <a:cubicBezTo>
                  <a:pt x="21" y="17"/>
                  <a:pt x="21" y="17"/>
                  <a:pt x="21" y="17"/>
                </a:cubicBezTo>
                <a:cubicBezTo>
                  <a:pt x="21" y="17"/>
                  <a:pt x="21" y="17"/>
                  <a:pt x="21" y="17"/>
                </a:cubicBezTo>
                <a:cubicBezTo>
                  <a:pt x="21" y="18"/>
                  <a:pt x="21" y="18"/>
                  <a:pt x="21" y="1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2401">
              <a:latin typeface="Lato" charset="0"/>
              <a:ea typeface="Lato" charset="0"/>
              <a:cs typeface="Lato" charset="0"/>
            </a:endParaRPr>
          </a:p>
        </p:txBody>
      </p:sp>
      <p:sp>
        <p:nvSpPr>
          <p:cNvPr id="41" name="Freeform 12">
            <a:extLst>
              <a:ext uri="{FF2B5EF4-FFF2-40B4-BE49-F238E27FC236}">
                <a16:creationId xmlns:a16="http://schemas.microsoft.com/office/drawing/2014/main" id="{227F7988-E35A-0241-B53E-9A6604159C8E}"/>
              </a:ext>
            </a:extLst>
          </p:cNvPr>
          <p:cNvSpPr>
            <a:spLocks/>
          </p:cNvSpPr>
          <p:nvPr userDrawn="1"/>
        </p:nvSpPr>
        <p:spPr bwMode="auto">
          <a:xfrm rot="10800000" flipH="1">
            <a:off x="11690834" y="6109158"/>
            <a:ext cx="396276" cy="669261"/>
          </a:xfrm>
          <a:custGeom>
            <a:avLst/>
            <a:gdLst>
              <a:gd name="T0" fmla="*/ 21 w 21"/>
              <a:gd name="T1" fmla="*/ 18 h 35"/>
              <a:gd name="T2" fmla="*/ 4 w 21"/>
              <a:gd name="T3" fmla="*/ 35 h 35"/>
              <a:gd name="T4" fmla="*/ 3 w 21"/>
              <a:gd name="T5" fmla="*/ 35 h 35"/>
              <a:gd name="T6" fmla="*/ 2 w 21"/>
              <a:gd name="T7" fmla="*/ 35 h 35"/>
              <a:gd name="T8" fmla="*/ 1 w 21"/>
              <a:gd name="T9" fmla="*/ 33 h 35"/>
              <a:gd name="T10" fmla="*/ 0 w 21"/>
              <a:gd name="T11" fmla="*/ 32 h 35"/>
              <a:gd name="T12" fmla="*/ 1 w 21"/>
              <a:gd name="T13" fmla="*/ 31 h 35"/>
              <a:gd name="T14" fmla="*/ 15 w 21"/>
              <a:gd name="T15" fmla="*/ 17 h 35"/>
              <a:gd name="T16" fmla="*/ 1 w 21"/>
              <a:gd name="T17" fmla="*/ 3 h 35"/>
              <a:gd name="T18" fmla="*/ 0 w 21"/>
              <a:gd name="T19" fmla="*/ 3 h 35"/>
              <a:gd name="T20" fmla="*/ 1 w 21"/>
              <a:gd name="T21" fmla="*/ 2 h 35"/>
              <a:gd name="T22" fmla="*/ 2 w 21"/>
              <a:gd name="T23" fmla="*/ 0 h 35"/>
              <a:gd name="T24" fmla="*/ 3 w 21"/>
              <a:gd name="T25" fmla="*/ 0 h 35"/>
              <a:gd name="T26" fmla="*/ 4 w 21"/>
              <a:gd name="T27" fmla="*/ 0 h 35"/>
              <a:gd name="T28" fmla="*/ 21 w 21"/>
              <a:gd name="T29" fmla="*/ 17 h 35"/>
              <a:gd name="T30" fmla="*/ 21 w 21"/>
              <a:gd name="T31" fmla="*/ 17 h 35"/>
              <a:gd name="T32" fmla="*/ 21 w 21"/>
              <a:gd name="T33" fmla="*/ 18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35">
                <a:moveTo>
                  <a:pt x="21" y="18"/>
                </a:moveTo>
                <a:cubicBezTo>
                  <a:pt x="4" y="35"/>
                  <a:pt x="4" y="35"/>
                  <a:pt x="4" y="35"/>
                </a:cubicBezTo>
                <a:cubicBezTo>
                  <a:pt x="4" y="35"/>
                  <a:pt x="3" y="35"/>
                  <a:pt x="3" y="35"/>
                </a:cubicBezTo>
                <a:cubicBezTo>
                  <a:pt x="3" y="35"/>
                  <a:pt x="3" y="35"/>
                  <a:pt x="2" y="35"/>
                </a:cubicBezTo>
                <a:cubicBezTo>
                  <a:pt x="1" y="33"/>
                  <a:pt x="1" y="33"/>
                  <a:pt x="1" y="33"/>
                </a:cubicBezTo>
                <a:cubicBezTo>
                  <a:pt x="0" y="33"/>
                  <a:pt x="0" y="33"/>
                  <a:pt x="0" y="32"/>
                </a:cubicBezTo>
                <a:cubicBezTo>
                  <a:pt x="0" y="32"/>
                  <a:pt x="0" y="32"/>
                  <a:pt x="1" y="31"/>
                </a:cubicBezTo>
                <a:cubicBezTo>
                  <a:pt x="15" y="17"/>
                  <a:pt x="15" y="17"/>
                  <a:pt x="15" y="17"/>
                </a:cubicBezTo>
                <a:cubicBezTo>
                  <a:pt x="1" y="3"/>
                  <a:pt x="1" y="3"/>
                  <a:pt x="1" y="3"/>
                </a:cubicBezTo>
                <a:cubicBezTo>
                  <a:pt x="0" y="3"/>
                  <a:pt x="0" y="3"/>
                  <a:pt x="0" y="3"/>
                </a:cubicBezTo>
                <a:cubicBezTo>
                  <a:pt x="0" y="2"/>
                  <a:pt x="0" y="2"/>
                  <a:pt x="1" y="2"/>
                </a:cubicBezTo>
                <a:cubicBezTo>
                  <a:pt x="2" y="0"/>
                  <a:pt x="2" y="0"/>
                  <a:pt x="2" y="0"/>
                </a:cubicBezTo>
                <a:cubicBezTo>
                  <a:pt x="3" y="0"/>
                  <a:pt x="3" y="0"/>
                  <a:pt x="3" y="0"/>
                </a:cubicBezTo>
                <a:cubicBezTo>
                  <a:pt x="3" y="0"/>
                  <a:pt x="4" y="0"/>
                  <a:pt x="4" y="0"/>
                </a:cubicBezTo>
                <a:cubicBezTo>
                  <a:pt x="21" y="17"/>
                  <a:pt x="21" y="17"/>
                  <a:pt x="21" y="17"/>
                </a:cubicBezTo>
                <a:cubicBezTo>
                  <a:pt x="21" y="17"/>
                  <a:pt x="21" y="17"/>
                  <a:pt x="21" y="17"/>
                </a:cubicBezTo>
                <a:cubicBezTo>
                  <a:pt x="21" y="18"/>
                  <a:pt x="21" y="18"/>
                  <a:pt x="21" y="1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2401">
              <a:latin typeface="Lato" charset="0"/>
              <a:ea typeface="Lato" charset="0"/>
              <a:cs typeface="Lato" charset="0"/>
            </a:endParaRPr>
          </a:p>
        </p:txBody>
      </p:sp>
      <p:sp>
        <p:nvSpPr>
          <p:cNvPr id="46" name="Shape 2550">
            <a:extLst>
              <a:ext uri="{FF2B5EF4-FFF2-40B4-BE49-F238E27FC236}">
                <a16:creationId xmlns:a16="http://schemas.microsoft.com/office/drawing/2014/main" id="{3789D480-A2C9-0E48-85E5-2E5768C7D254}"/>
              </a:ext>
            </a:extLst>
          </p:cNvPr>
          <p:cNvSpPr/>
          <p:nvPr userDrawn="1"/>
        </p:nvSpPr>
        <p:spPr>
          <a:xfrm>
            <a:off x="3499809" y="5226877"/>
            <a:ext cx="814111" cy="814110"/>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47" name="Shape 2553">
            <a:extLst>
              <a:ext uri="{FF2B5EF4-FFF2-40B4-BE49-F238E27FC236}">
                <a16:creationId xmlns:a16="http://schemas.microsoft.com/office/drawing/2014/main" id="{B8F93550-5C78-484A-A5B0-7E6CF566520C}"/>
              </a:ext>
            </a:extLst>
          </p:cNvPr>
          <p:cNvSpPr/>
          <p:nvPr userDrawn="1"/>
        </p:nvSpPr>
        <p:spPr>
          <a:xfrm>
            <a:off x="14030706" y="5285829"/>
            <a:ext cx="814111" cy="74010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48" name="Shape 2616">
            <a:extLst>
              <a:ext uri="{FF2B5EF4-FFF2-40B4-BE49-F238E27FC236}">
                <a16:creationId xmlns:a16="http://schemas.microsoft.com/office/drawing/2014/main" id="{BD527F33-B712-B140-A0B3-1C5872AE65D4}"/>
              </a:ext>
            </a:extLst>
          </p:cNvPr>
          <p:cNvSpPr/>
          <p:nvPr userDrawn="1"/>
        </p:nvSpPr>
        <p:spPr>
          <a:xfrm>
            <a:off x="8850710" y="5260001"/>
            <a:ext cx="814111" cy="740285"/>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0" name="Rectangle 49">
            <a:extLst>
              <a:ext uri="{FF2B5EF4-FFF2-40B4-BE49-F238E27FC236}">
                <a16:creationId xmlns:a16="http://schemas.microsoft.com/office/drawing/2014/main" id="{68106328-7657-954F-A7CB-3EC2237AD174}"/>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52" name="Text Placeholder 2">
            <a:extLst>
              <a:ext uri="{FF2B5EF4-FFF2-40B4-BE49-F238E27FC236}">
                <a16:creationId xmlns:a16="http://schemas.microsoft.com/office/drawing/2014/main" id="{45BF6217-193F-824A-A6A3-7DFE9929E513}"/>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53" name="Text Placeholder 3">
            <a:extLst>
              <a:ext uri="{FF2B5EF4-FFF2-40B4-BE49-F238E27FC236}">
                <a16:creationId xmlns:a16="http://schemas.microsoft.com/office/drawing/2014/main" id="{E123F84F-EA5B-6C40-89DA-B4BB273E595A}"/>
              </a:ext>
            </a:extLst>
          </p:cNvPr>
          <p:cNvSpPr>
            <a:spLocks noGrp="1"/>
          </p:cNvSpPr>
          <p:nvPr>
            <p:ph type="body" sz="quarter" idx="14" hasCustomPrompt="1"/>
          </p:nvPr>
        </p:nvSpPr>
        <p:spPr>
          <a:xfrm>
            <a:off x="1140915" y="9582061"/>
            <a:ext cx="16053071" cy="1353943"/>
          </a:xfrm>
        </p:spPr>
        <p:txBody>
          <a:bodyPr>
            <a:noAutofit/>
          </a:bodyPr>
          <a:lstStyle>
            <a:lvl1pPr marL="0" indent="0">
              <a:lnSpc>
                <a:spcPct val="100000"/>
              </a:lnSpc>
              <a:buNone/>
              <a:defRPr sz="36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Insert your text here. This is for longer descriptions that need a lot of text to provide information.</a:t>
            </a:r>
          </a:p>
        </p:txBody>
      </p:sp>
      <p:sp>
        <p:nvSpPr>
          <p:cNvPr id="54" name="Text Placeholder 3">
            <a:extLst>
              <a:ext uri="{FF2B5EF4-FFF2-40B4-BE49-F238E27FC236}">
                <a16:creationId xmlns:a16="http://schemas.microsoft.com/office/drawing/2014/main" id="{D0272E1C-B1EC-3F47-8E6B-6F180F8FF955}"/>
              </a:ext>
            </a:extLst>
          </p:cNvPr>
          <p:cNvSpPr>
            <a:spLocks noGrp="1"/>
          </p:cNvSpPr>
          <p:nvPr>
            <p:ph type="body" sz="quarter" idx="18" hasCustomPrompt="1"/>
          </p:nvPr>
        </p:nvSpPr>
        <p:spPr>
          <a:xfrm>
            <a:off x="1897010" y="6275455"/>
            <a:ext cx="3403713" cy="1834105"/>
          </a:xfrm>
        </p:spPr>
        <p:txBody>
          <a:bodyPr>
            <a:noAutofit/>
          </a:bodyPr>
          <a:lstStyle>
            <a:lvl1pPr marL="0" indent="0" algn="ctr">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5" name="Text Placeholder 3">
            <a:extLst>
              <a:ext uri="{FF2B5EF4-FFF2-40B4-BE49-F238E27FC236}">
                <a16:creationId xmlns:a16="http://schemas.microsoft.com/office/drawing/2014/main" id="{9BF19FF7-4607-5D4E-A311-BC36C390E289}"/>
              </a:ext>
            </a:extLst>
          </p:cNvPr>
          <p:cNvSpPr>
            <a:spLocks noGrp="1"/>
          </p:cNvSpPr>
          <p:nvPr>
            <p:ph type="body" sz="quarter" idx="30" hasCustomPrompt="1"/>
          </p:nvPr>
        </p:nvSpPr>
        <p:spPr>
          <a:xfrm>
            <a:off x="7278541" y="6275455"/>
            <a:ext cx="3744084" cy="1834105"/>
          </a:xfrm>
        </p:spPr>
        <p:txBody>
          <a:bodyPr>
            <a:noAutofit/>
          </a:bodyPr>
          <a:lstStyle>
            <a:lvl1pPr marL="0" indent="0" algn="ctr">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56" name="Text Placeholder 3">
            <a:extLst>
              <a:ext uri="{FF2B5EF4-FFF2-40B4-BE49-F238E27FC236}">
                <a16:creationId xmlns:a16="http://schemas.microsoft.com/office/drawing/2014/main" id="{D69C6AEB-097B-9547-AB94-D6DEA26F7A82}"/>
              </a:ext>
            </a:extLst>
          </p:cNvPr>
          <p:cNvSpPr>
            <a:spLocks noGrp="1"/>
          </p:cNvSpPr>
          <p:nvPr>
            <p:ph type="body" sz="quarter" idx="32" hasCustomPrompt="1"/>
          </p:nvPr>
        </p:nvSpPr>
        <p:spPr>
          <a:xfrm>
            <a:off x="13016773" y="6275455"/>
            <a:ext cx="3403713" cy="1834105"/>
          </a:xfrm>
        </p:spPr>
        <p:txBody>
          <a:bodyPr>
            <a:noAutofit/>
          </a:bodyPr>
          <a:lstStyle>
            <a:lvl1pPr marL="0" indent="0" algn="ctr">
              <a:lnSpc>
                <a:spcPct val="100000"/>
              </a:lnSpc>
              <a:buNone/>
              <a:defRPr sz="3000">
                <a:solidFill>
                  <a:schemeClr val="bg1"/>
                </a:solidFill>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Tree>
    <p:extLst>
      <p:ext uri="{BB962C8B-B14F-4D97-AF65-F5344CB8AC3E}">
        <p14:creationId xmlns:p14="http://schemas.microsoft.com/office/powerpoint/2010/main" val="1497191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Icons Center">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20" name="Diamond 19">
            <a:extLst>
              <a:ext uri="{FF2B5EF4-FFF2-40B4-BE49-F238E27FC236}">
                <a16:creationId xmlns:a16="http://schemas.microsoft.com/office/drawing/2014/main" id="{58A892F9-EF26-5447-B70D-F361B56C7ABC}"/>
              </a:ext>
            </a:extLst>
          </p:cNvPr>
          <p:cNvSpPr/>
          <p:nvPr userDrawn="1"/>
        </p:nvSpPr>
        <p:spPr>
          <a:xfrm>
            <a:off x="6156766" y="4116083"/>
            <a:ext cx="5987238" cy="5987238"/>
          </a:xfrm>
          <a:prstGeom prst="diamond">
            <a:avLst/>
          </a:prstGeom>
          <a:solidFill>
            <a:srgbClr val="3262AA">
              <a:alpha val="10000"/>
            </a:srgbClr>
          </a:solidFill>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1" name="Freeform 20">
            <a:extLst>
              <a:ext uri="{FF2B5EF4-FFF2-40B4-BE49-F238E27FC236}">
                <a16:creationId xmlns:a16="http://schemas.microsoft.com/office/drawing/2014/main" id="{F2272654-2BEC-6446-B3B0-3F544AF50C8C}"/>
              </a:ext>
            </a:extLst>
          </p:cNvPr>
          <p:cNvSpPr/>
          <p:nvPr userDrawn="1"/>
        </p:nvSpPr>
        <p:spPr>
          <a:xfrm>
            <a:off x="6725553" y="4684871"/>
            <a:ext cx="2335023" cy="2335023"/>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3262AA"/>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0529" tIns="340529" rIns="340529" bIns="340529" numCol="1" spcCol="1270" anchor="ctr" anchorCtr="0">
            <a:noAutofit/>
          </a:bodyPr>
          <a:lstStyle/>
          <a:p>
            <a:pPr algn="ctr" defTabSz="2167515">
              <a:lnSpc>
                <a:spcPct val="90000"/>
              </a:lnSpc>
              <a:spcBef>
                <a:spcPct val="0"/>
              </a:spcBef>
              <a:spcAft>
                <a:spcPct val="35000"/>
              </a:spcAft>
            </a:pPr>
            <a:endParaRPr lang="en-US" sz="4876">
              <a:latin typeface="Lato Light"/>
              <a:cs typeface="Lato Light"/>
            </a:endParaRPr>
          </a:p>
        </p:txBody>
      </p:sp>
      <p:sp>
        <p:nvSpPr>
          <p:cNvPr id="22" name="Freeform 21">
            <a:extLst>
              <a:ext uri="{FF2B5EF4-FFF2-40B4-BE49-F238E27FC236}">
                <a16:creationId xmlns:a16="http://schemas.microsoft.com/office/drawing/2014/main" id="{3D2EEC42-F789-BC40-8568-FED4F5C283BC}"/>
              </a:ext>
            </a:extLst>
          </p:cNvPr>
          <p:cNvSpPr/>
          <p:nvPr userDrawn="1"/>
        </p:nvSpPr>
        <p:spPr>
          <a:xfrm>
            <a:off x="6725553" y="7199511"/>
            <a:ext cx="2335023" cy="2335023"/>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3"/>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0529" tIns="340529" rIns="340529" bIns="340529" numCol="1" spcCol="1270" anchor="ctr" anchorCtr="0">
            <a:noAutofit/>
          </a:bodyPr>
          <a:lstStyle/>
          <a:p>
            <a:pPr algn="ctr" defTabSz="2167515">
              <a:lnSpc>
                <a:spcPct val="90000"/>
              </a:lnSpc>
              <a:spcBef>
                <a:spcPct val="0"/>
              </a:spcBef>
              <a:spcAft>
                <a:spcPct val="35000"/>
              </a:spcAft>
            </a:pPr>
            <a:endParaRPr lang="en-US" sz="4876">
              <a:latin typeface="Lato Light"/>
              <a:cs typeface="Lato Light"/>
            </a:endParaRPr>
          </a:p>
        </p:txBody>
      </p:sp>
      <p:sp>
        <p:nvSpPr>
          <p:cNvPr id="23" name="Freeform 22">
            <a:extLst>
              <a:ext uri="{FF2B5EF4-FFF2-40B4-BE49-F238E27FC236}">
                <a16:creationId xmlns:a16="http://schemas.microsoft.com/office/drawing/2014/main" id="{F240D838-3012-674A-B7DE-DAF399B091D2}"/>
              </a:ext>
            </a:extLst>
          </p:cNvPr>
          <p:cNvSpPr/>
          <p:nvPr userDrawn="1"/>
        </p:nvSpPr>
        <p:spPr>
          <a:xfrm>
            <a:off x="9240193" y="7199511"/>
            <a:ext cx="2335023" cy="2335023"/>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4EAEAF"/>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0529" tIns="340529" rIns="340529" bIns="340529" numCol="1" spcCol="1270" anchor="ctr" anchorCtr="0">
            <a:noAutofit/>
          </a:bodyPr>
          <a:lstStyle/>
          <a:p>
            <a:pPr algn="ctr" defTabSz="2167515">
              <a:lnSpc>
                <a:spcPct val="90000"/>
              </a:lnSpc>
              <a:spcBef>
                <a:spcPct val="0"/>
              </a:spcBef>
              <a:spcAft>
                <a:spcPct val="35000"/>
              </a:spcAft>
            </a:pPr>
            <a:endParaRPr lang="en-US" sz="4876">
              <a:latin typeface="Lato Light"/>
              <a:cs typeface="Lato Light"/>
            </a:endParaRPr>
          </a:p>
        </p:txBody>
      </p:sp>
      <p:sp>
        <p:nvSpPr>
          <p:cNvPr id="24" name="Freeform 23">
            <a:extLst>
              <a:ext uri="{FF2B5EF4-FFF2-40B4-BE49-F238E27FC236}">
                <a16:creationId xmlns:a16="http://schemas.microsoft.com/office/drawing/2014/main" id="{00235883-5E14-F741-92FE-921FB38FDB45}"/>
              </a:ext>
            </a:extLst>
          </p:cNvPr>
          <p:cNvSpPr/>
          <p:nvPr userDrawn="1"/>
        </p:nvSpPr>
        <p:spPr>
          <a:xfrm>
            <a:off x="9240193" y="4684871"/>
            <a:ext cx="2335023" cy="2335023"/>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rgbClr val="DF5C40"/>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40529" tIns="340529" rIns="340529" bIns="340529" numCol="1" spcCol="1270" anchor="ctr" anchorCtr="0">
            <a:noAutofit/>
          </a:bodyPr>
          <a:lstStyle/>
          <a:p>
            <a:pPr algn="ctr" defTabSz="2167515">
              <a:lnSpc>
                <a:spcPct val="90000"/>
              </a:lnSpc>
              <a:spcBef>
                <a:spcPct val="0"/>
              </a:spcBef>
              <a:spcAft>
                <a:spcPct val="35000"/>
              </a:spcAft>
            </a:pPr>
            <a:endParaRPr lang="en-US" sz="4876">
              <a:latin typeface="Lato Light"/>
              <a:cs typeface="Lato Light"/>
            </a:endParaRPr>
          </a:p>
        </p:txBody>
      </p:sp>
      <p:sp>
        <p:nvSpPr>
          <p:cNvPr id="53" name="Shape 2643">
            <a:extLst>
              <a:ext uri="{FF2B5EF4-FFF2-40B4-BE49-F238E27FC236}">
                <a16:creationId xmlns:a16="http://schemas.microsoft.com/office/drawing/2014/main" id="{1532B9D6-BDFD-2B4D-8694-4F151B12C84D}"/>
              </a:ext>
            </a:extLst>
          </p:cNvPr>
          <p:cNvSpPr/>
          <p:nvPr userDrawn="1"/>
        </p:nvSpPr>
        <p:spPr>
          <a:xfrm>
            <a:off x="7633767" y="5412445"/>
            <a:ext cx="489108" cy="896693"/>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4" name="Shape 2645">
            <a:extLst>
              <a:ext uri="{FF2B5EF4-FFF2-40B4-BE49-F238E27FC236}">
                <a16:creationId xmlns:a16="http://schemas.microsoft.com/office/drawing/2014/main" id="{08366EE3-09A1-8545-9277-F51984D0F6F7}"/>
              </a:ext>
            </a:extLst>
          </p:cNvPr>
          <p:cNvSpPr/>
          <p:nvPr userDrawn="1"/>
        </p:nvSpPr>
        <p:spPr>
          <a:xfrm>
            <a:off x="9977187" y="5534725"/>
            <a:ext cx="896693" cy="652142"/>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5" name="Shape 2688">
            <a:extLst>
              <a:ext uri="{FF2B5EF4-FFF2-40B4-BE49-F238E27FC236}">
                <a16:creationId xmlns:a16="http://schemas.microsoft.com/office/drawing/2014/main" id="{83EB1F23-0B18-6642-A457-909C06851738}"/>
              </a:ext>
            </a:extLst>
          </p:cNvPr>
          <p:cNvSpPr/>
          <p:nvPr userDrawn="1"/>
        </p:nvSpPr>
        <p:spPr>
          <a:xfrm>
            <a:off x="7447202" y="7871614"/>
            <a:ext cx="896693" cy="896693"/>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6" name="Shape 2700">
            <a:extLst>
              <a:ext uri="{FF2B5EF4-FFF2-40B4-BE49-F238E27FC236}">
                <a16:creationId xmlns:a16="http://schemas.microsoft.com/office/drawing/2014/main" id="{A6D1E1B2-F50E-E047-9348-1329C7E8B80F}"/>
              </a:ext>
            </a:extLst>
          </p:cNvPr>
          <p:cNvSpPr/>
          <p:nvPr userDrawn="1"/>
        </p:nvSpPr>
        <p:spPr>
          <a:xfrm>
            <a:off x="9956303" y="7906647"/>
            <a:ext cx="896693" cy="896693"/>
          </a:xfrm>
          <a:custGeom>
            <a:avLst/>
            <a:gdLst/>
            <a:ahLst/>
            <a:cxnLst>
              <a:cxn ang="0">
                <a:pos x="wd2" y="hd2"/>
              </a:cxn>
              <a:cxn ang="5400000">
                <a:pos x="wd2" y="hd2"/>
              </a:cxn>
              <a:cxn ang="10800000">
                <a:pos x="wd2" y="hd2"/>
              </a:cxn>
              <a:cxn ang="16200000">
                <a:pos x="wd2" y="hd2"/>
              </a:cxn>
            </a:cxnLst>
            <a:rect l="0" t="0" r="r" b="b"/>
            <a:pathLst>
              <a:path w="21600" h="21600" extrusionOk="0">
                <a:moveTo>
                  <a:pt x="10804" y="20618"/>
                </a:moveTo>
                <a:lnTo>
                  <a:pt x="15069" y="13232"/>
                </a:lnTo>
                <a:lnTo>
                  <a:pt x="15063" y="13228"/>
                </a:lnTo>
                <a:cubicBezTo>
                  <a:pt x="15472" y="12512"/>
                  <a:pt x="15709" y="11684"/>
                  <a:pt x="15709" y="10800"/>
                </a:cubicBezTo>
                <a:cubicBezTo>
                  <a:pt x="15709" y="9192"/>
                  <a:pt x="14932" y="7768"/>
                  <a:pt x="13737" y="6873"/>
                </a:cubicBezTo>
                <a:lnTo>
                  <a:pt x="19796" y="6873"/>
                </a:lnTo>
                <a:cubicBezTo>
                  <a:pt x="20322" y="8076"/>
                  <a:pt x="20618" y="9403"/>
                  <a:pt x="20618" y="10800"/>
                </a:cubicBezTo>
                <a:cubicBezTo>
                  <a:pt x="20618" y="16221"/>
                  <a:pt x="16225" y="20615"/>
                  <a:pt x="10804" y="20618"/>
                </a:cubicBezTo>
                <a:moveTo>
                  <a:pt x="9708" y="20554"/>
                </a:moveTo>
                <a:cubicBezTo>
                  <a:pt x="4800" y="20010"/>
                  <a:pt x="982" y="15853"/>
                  <a:pt x="982" y="10800"/>
                </a:cubicBezTo>
                <a:cubicBezTo>
                  <a:pt x="982" y="9010"/>
                  <a:pt x="1468" y="7337"/>
                  <a:pt x="2305" y="5892"/>
                </a:cubicBezTo>
                <a:lnTo>
                  <a:pt x="6452" y="13076"/>
                </a:lnTo>
                <a:cubicBezTo>
                  <a:pt x="7273" y="14640"/>
                  <a:pt x="8911" y="15709"/>
                  <a:pt x="10800" y="15709"/>
                </a:cubicBezTo>
                <a:cubicBezTo>
                  <a:pt x="11487" y="15709"/>
                  <a:pt x="12141" y="15567"/>
                  <a:pt x="12734" y="15312"/>
                </a:cubicBezTo>
                <a:cubicBezTo>
                  <a:pt x="12734" y="15312"/>
                  <a:pt x="9708" y="20554"/>
                  <a:pt x="9708" y="20554"/>
                </a:cubicBezTo>
                <a:close/>
                <a:moveTo>
                  <a:pt x="7315" y="12607"/>
                </a:moveTo>
                <a:cubicBezTo>
                  <a:pt x="7034" y="12065"/>
                  <a:pt x="6873" y="11452"/>
                  <a:pt x="6873" y="10800"/>
                </a:cubicBezTo>
                <a:cubicBezTo>
                  <a:pt x="6873" y="8631"/>
                  <a:pt x="8631" y="6873"/>
                  <a:pt x="10800" y="6873"/>
                </a:cubicBezTo>
                <a:cubicBezTo>
                  <a:pt x="12969" y="6873"/>
                  <a:pt x="14727" y="8631"/>
                  <a:pt x="14727" y="10800"/>
                </a:cubicBezTo>
                <a:cubicBezTo>
                  <a:pt x="14727" y="12969"/>
                  <a:pt x="12969" y="14727"/>
                  <a:pt x="10800" y="14727"/>
                </a:cubicBezTo>
                <a:cubicBezTo>
                  <a:pt x="9318" y="14727"/>
                  <a:pt x="8029" y="13906"/>
                  <a:pt x="7360" y="12694"/>
                </a:cubicBezTo>
                <a:lnTo>
                  <a:pt x="7364" y="12691"/>
                </a:lnTo>
                <a:cubicBezTo>
                  <a:pt x="7364" y="12691"/>
                  <a:pt x="7315" y="12607"/>
                  <a:pt x="7315" y="12607"/>
                </a:cubicBezTo>
                <a:close/>
                <a:moveTo>
                  <a:pt x="10800" y="982"/>
                </a:moveTo>
                <a:cubicBezTo>
                  <a:pt x="14432" y="982"/>
                  <a:pt x="17596" y="2959"/>
                  <a:pt x="19294" y="5891"/>
                </a:cubicBezTo>
                <a:lnTo>
                  <a:pt x="10800" y="5891"/>
                </a:lnTo>
                <a:cubicBezTo>
                  <a:pt x="8290" y="5891"/>
                  <a:pt x="6223" y="7776"/>
                  <a:pt x="5930" y="10207"/>
                </a:cubicBezTo>
                <a:lnTo>
                  <a:pt x="2909" y="4975"/>
                </a:lnTo>
                <a:cubicBezTo>
                  <a:pt x="4697" y="2557"/>
                  <a:pt x="7561" y="982"/>
                  <a:pt x="10800" y="982"/>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8" name="Rectangle 57">
            <a:extLst>
              <a:ext uri="{FF2B5EF4-FFF2-40B4-BE49-F238E27FC236}">
                <a16:creationId xmlns:a16="http://schemas.microsoft.com/office/drawing/2014/main" id="{BA0ABBB4-82F4-7D48-98F2-6D2359A020C1}"/>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0" name="Text Placeholder 2">
            <a:extLst>
              <a:ext uri="{FF2B5EF4-FFF2-40B4-BE49-F238E27FC236}">
                <a16:creationId xmlns:a16="http://schemas.microsoft.com/office/drawing/2014/main" id="{994F88AF-23F8-754C-90B9-F679767CC6E7}"/>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61" name="Text Placeholder 3">
            <a:extLst>
              <a:ext uri="{FF2B5EF4-FFF2-40B4-BE49-F238E27FC236}">
                <a16:creationId xmlns:a16="http://schemas.microsoft.com/office/drawing/2014/main" id="{A4ABF47B-9B76-2546-9332-FBA0A3C161D5}"/>
              </a:ext>
            </a:extLst>
          </p:cNvPr>
          <p:cNvSpPr>
            <a:spLocks noGrp="1"/>
          </p:cNvSpPr>
          <p:nvPr>
            <p:ph type="body" sz="quarter" idx="18" hasCustomPrompt="1"/>
          </p:nvPr>
        </p:nvSpPr>
        <p:spPr>
          <a:xfrm>
            <a:off x="1188824" y="5429331"/>
            <a:ext cx="4983375" cy="1590563"/>
          </a:xfrm>
        </p:spPr>
        <p:txBody>
          <a:bodyPr>
            <a:noAutofit/>
          </a:bodyPr>
          <a:lstStyle>
            <a:lvl1pPr marL="0" indent="0" algn="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2" name="Text Placeholder 3">
            <a:extLst>
              <a:ext uri="{FF2B5EF4-FFF2-40B4-BE49-F238E27FC236}">
                <a16:creationId xmlns:a16="http://schemas.microsoft.com/office/drawing/2014/main" id="{E901B2E5-0176-D34A-9B67-85CCE8CF3CEB}"/>
              </a:ext>
            </a:extLst>
          </p:cNvPr>
          <p:cNvSpPr>
            <a:spLocks noGrp="1"/>
          </p:cNvSpPr>
          <p:nvPr>
            <p:ph type="body" sz="quarter" idx="19" hasCustomPrompt="1"/>
          </p:nvPr>
        </p:nvSpPr>
        <p:spPr>
          <a:xfrm>
            <a:off x="1188824" y="4751804"/>
            <a:ext cx="4983375" cy="613084"/>
          </a:xfrm>
        </p:spPr>
        <p:txBody>
          <a:bodyPr>
            <a:noAutofit/>
          </a:bodyPr>
          <a:lstStyle>
            <a:lvl1pPr marL="0" indent="0" algn="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3" name="Text Placeholder 3">
            <a:extLst>
              <a:ext uri="{FF2B5EF4-FFF2-40B4-BE49-F238E27FC236}">
                <a16:creationId xmlns:a16="http://schemas.microsoft.com/office/drawing/2014/main" id="{46623D40-E6B7-444D-8E54-212B81CE15DA}"/>
              </a:ext>
            </a:extLst>
          </p:cNvPr>
          <p:cNvSpPr>
            <a:spLocks noGrp="1"/>
          </p:cNvSpPr>
          <p:nvPr>
            <p:ph type="body" sz="quarter" idx="20" hasCustomPrompt="1"/>
          </p:nvPr>
        </p:nvSpPr>
        <p:spPr>
          <a:xfrm>
            <a:off x="1188824" y="7911274"/>
            <a:ext cx="4983375" cy="1590563"/>
          </a:xfrm>
        </p:spPr>
        <p:txBody>
          <a:bodyPr>
            <a:noAutofit/>
          </a:bodyPr>
          <a:lstStyle>
            <a:lvl1pPr marL="0" indent="0" algn="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4" name="Text Placeholder 3">
            <a:extLst>
              <a:ext uri="{FF2B5EF4-FFF2-40B4-BE49-F238E27FC236}">
                <a16:creationId xmlns:a16="http://schemas.microsoft.com/office/drawing/2014/main" id="{F248F250-E974-0949-B164-545C1E135176}"/>
              </a:ext>
            </a:extLst>
          </p:cNvPr>
          <p:cNvSpPr>
            <a:spLocks noGrp="1"/>
          </p:cNvSpPr>
          <p:nvPr>
            <p:ph type="body" sz="quarter" idx="21" hasCustomPrompt="1"/>
          </p:nvPr>
        </p:nvSpPr>
        <p:spPr>
          <a:xfrm>
            <a:off x="1188824" y="7233747"/>
            <a:ext cx="4983375" cy="613084"/>
          </a:xfrm>
        </p:spPr>
        <p:txBody>
          <a:bodyPr>
            <a:noAutofit/>
          </a:bodyPr>
          <a:lstStyle>
            <a:lvl1pPr marL="0" indent="0" algn="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5" name="Text Placeholder 3">
            <a:extLst>
              <a:ext uri="{FF2B5EF4-FFF2-40B4-BE49-F238E27FC236}">
                <a16:creationId xmlns:a16="http://schemas.microsoft.com/office/drawing/2014/main" id="{3F60DCDA-E3D2-424E-AA6F-7BC1245F18B0}"/>
              </a:ext>
            </a:extLst>
          </p:cNvPr>
          <p:cNvSpPr>
            <a:spLocks noGrp="1"/>
          </p:cNvSpPr>
          <p:nvPr>
            <p:ph type="body" sz="quarter" idx="22" hasCustomPrompt="1"/>
          </p:nvPr>
        </p:nvSpPr>
        <p:spPr>
          <a:xfrm>
            <a:off x="12079981" y="5429331"/>
            <a:ext cx="4983375" cy="1590563"/>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6" name="Text Placeholder 3">
            <a:extLst>
              <a:ext uri="{FF2B5EF4-FFF2-40B4-BE49-F238E27FC236}">
                <a16:creationId xmlns:a16="http://schemas.microsoft.com/office/drawing/2014/main" id="{033C6F83-9970-BB4B-A499-2138AE1590E4}"/>
              </a:ext>
            </a:extLst>
          </p:cNvPr>
          <p:cNvSpPr>
            <a:spLocks noGrp="1"/>
          </p:cNvSpPr>
          <p:nvPr>
            <p:ph type="body" sz="quarter" idx="23" hasCustomPrompt="1"/>
          </p:nvPr>
        </p:nvSpPr>
        <p:spPr>
          <a:xfrm>
            <a:off x="12079981" y="4751804"/>
            <a:ext cx="49833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7" name="Text Placeholder 3">
            <a:extLst>
              <a:ext uri="{FF2B5EF4-FFF2-40B4-BE49-F238E27FC236}">
                <a16:creationId xmlns:a16="http://schemas.microsoft.com/office/drawing/2014/main" id="{DC9B58B2-7EA3-7648-9548-92A5D7DA0E14}"/>
              </a:ext>
            </a:extLst>
          </p:cNvPr>
          <p:cNvSpPr>
            <a:spLocks noGrp="1"/>
          </p:cNvSpPr>
          <p:nvPr>
            <p:ph type="body" sz="quarter" idx="24" hasCustomPrompt="1"/>
          </p:nvPr>
        </p:nvSpPr>
        <p:spPr>
          <a:xfrm>
            <a:off x="12079981" y="7911274"/>
            <a:ext cx="4983375" cy="1590563"/>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8" name="Text Placeholder 3">
            <a:extLst>
              <a:ext uri="{FF2B5EF4-FFF2-40B4-BE49-F238E27FC236}">
                <a16:creationId xmlns:a16="http://schemas.microsoft.com/office/drawing/2014/main" id="{9918672C-8FB4-174C-95B4-1FD036578AA4}"/>
              </a:ext>
            </a:extLst>
          </p:cNvPr>
          <p:cNvSpPr>
            <a:spLocks noGrp="1"/>
          </p:cNvSpPr>
          <p:nvPr>
            <p:ph type="body" sz="quarter" idx="25" hasCustomPrompt="1"/>
          </p:nvPr>
        </p:nvSpPr>
        <p:spPr>
          <a:xfrm>
            <a:off x="12079981" y="7233747"/>
            <a:ext cx="49833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3415139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Icons Grid">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cxnSp>
        <p:nvCxnSpPr>
          <p:cNvPr id="35" name="Straight Connector 34">
            <a:extLst>
              <a:ext uri="{FF2B5EF4-FFF2-40B4-BE49-F238E27FC236}">
                <a16:creationId xmlns:a16="http://schemas.microsoft.com/office/drawing/2014/main" id="{7677FAC8-CB9A-2240-B560-662A2FEBE0D6}"/>
              </a:ext>
            </a:extLst>
          </p:cNvPr>
          <p:cNvCxnSpPr/>
          <p:nvPr userDrawn="1"/>
        </p:nvCxnSpPr>
        <p:spPr>
          <a:xfrm flipV="1">
            <a:off x="1140915" y="6596895"/>
            <a:ext cx="15726709" cy="329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6" name="Shape 2605">
            <a:extLst>
              <a:ext uri="{FF2B5EF4-FFF2-40B4-BE49-F238E27FC236}">
                <a16:creationId xmlns:a16="http://schemas.microsoft.com/office/drawing/2014/main" id="{150138D8-385F-2349-8A1F-B4828CA166A5}"/>
              </a:ext>
            </a:extLst>
          </p:cNvPr>
          <p:cNvSpPr/>
          <p:nvPr userDrawn="1"/>
        </p:nvSpPr>
        <p:spPr>
          <a:xfrm>
            <a:off x="1415675" y="4069941"/>
            <a:ext cx="814978" cy="816315"/>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37" name="Shape 2628">
            <a:extLst>
              <a:ext uri="{FF2B5EF4-FFF2-40B4-BE49-F238E27FC236}">
                <a16:creationId xmlns:a16="http://schemas.microsoft.com/office/drawing/2014/main" id="{0E940559-3C75-464D-992E-B6550D17CAE8}"/>
              </a:ext>
            </a:extLst>
          </p:cNvPr>
          <p:cNvSpPr/>
          <p:nvPr userDrawn="1"/>
        </p:nvSpPr>
        <p:spPr>
          <a:xfrm>
            <a:off x="1423361" y="7170301"/>
            <a:ext cx="814591" cy="814590"/>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cxnSp>
        <p:nvCxnSpPr>
          <p:cNvPr id="42" name="Straight Connector 41">
            <a:extLst>
              <a:ext uri="{FF2B5EF4-FFF2-40B4-BE49-F238E27FC236}">
                <a16:creationId xmlns:a16="http://schemas.microsoft.com/office/drawing/2014/main" id="{8BA428EE-D3DA-B746-9E3B-304C79542836}"/>
              </a:ext>
            </a:extLst>
          </p:cNvPr>
          <p:cNvCxnSpPr>
            <a:cxnSpLocks/>
          </p:cNvCxnSpPr>
          <p:nvPr userDrawn="1"/>
        </p:nvCxnSpPr>
        <p:spPr>
          <a:xfrm>
            <a:off x="9379180" y="3282043"/>
            <a:ext cx="0" cy="710292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7" name="Shape 2618">
            <a:extLst>
              <a:ext uri="{FF2B5EF4-FFF2-40B4-BE49-F238E27FC236}">
                <a16:creationId xmlns:a16="http://schemas.microsoft.com/office/drawing/2014/main" id="{9660D9EB-614C-CA4C-91CE-DAAB2EE34F54}"/>
              </a:ext>
            </a:extLst>
          </p:cNvPr>
          <p:cNvSpPr>
            <a:spLocks noChangeAspect="1"/>
          </p:cNvSpPr>
          <p:nvPr userDrawn="1"/>
        </p:nvSpPr>
        <p:spPr>
          <a:xfrm>
            <a:off x="9831088" y="7170299"/>
            <a:ext cx="816199" cy="816316"/>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48" name="Shape 2626">
            <a:extLst>
              <a:ext uri="{FF2B5EF4-FFF2-40B4-BE49-F238E27FC236}">
                <a16:creationId xmlns:a16="http://schemas.microsoft.com/office/drawing/2014/main" id="{C33F788B-3D1F-E04D-96F5-D2B21CAFBA1E}"/>
              </a:ext>
            </a:extLst>
          </p:cNvPr>
          <p:cNvSpPr>
            <a:spLocks noChangeAspect="1"/>
          </p:cNvSpPr>
          <p:nvPr userDrawn="1"/>
        </p:nvSpPr>
        <p:spPr>
          <a:xfrm>
            <a:off x="9905239" y="4069940"/>
            <a:ext cx="667897" cy="816316"/>
          </a:xfrm>
          <a:custGeom>
            <a:avLst/>
            <a:gdLst/>
            <a:ahLst/>
            <a:cxnLst>
              <a:cxn ang="0">
                <a:pos x="wd2" y="hd2"/>
              </a:cxn>
              <a:cxn ang="5400000">
                <a:pos x="wd2" y="hd2"/>
              </a:cxn>
              <a:cxn ang="10800000">
                <a:pos x="wd2" y="hd2"/>
              </a:cxn>
              <a:cxn ang="16200000">
                <a:pos x="wd2" y="hd2"/>
              </a:cxn>
            </a:cxnLst>
            <a:rect l="0" t="0" r="r" b="b"/>
            <a:pathLst>
              <a:path w="21600" h="21600" extrusionOk="0">
                <a:moveTo>
                  <a:pt x="7222" y="18655"/>
                </a:moveTo>
                <a:cubicBezTo>
                  <a:pt x="7553" y="18644"/>
                  <a:pt x="7811" y="18417"/>
                  <a:pt x="7799" y="18146"/>
                </a:cubicBezTo>
                <a:lnTo>
                  <a:pt x="6916" y="6377"/>
                </a:lnTo>
                <a:cubicBezTo>
                  <a:pt x="6904" y="6106"/>
                  <a:pt x="6626" y="5895"/>
                  <a:pt x="6295" y="5904"/>
                </a:cubicBezTo>
                <a:cubicBezTo>
                  <a:pt x="5963" y="5915"/>
                  <a:pt x="5705" y="6142"/>
                  <a:pt x="5717" y="6413"/>
                </a:cubicBezTo>
                <a:lnTo>
                  <a:pt x="6601" y="18182"/>
                </a:lnTo>
                <a:cubicBezTo>
                  <a:pt x="6613" y="18453"/>
                  <a:pt x="6891" y="18664"/>
                  <a:pt x="7222" y="18655"/>
                </a:cubicBezTo>
                <a:moveTo>
                  <a:pt x="17400" y="19636"/>
                </a:moveTo>
                <a:cubicBezTo>
                  <a:pt x="17319" y="20154"/>
                  <a:pt x="16862" y="20618"/>
                  <a:pt x="16200" y="20618"/>
                </a:cubicBezTo>
                <a:lnTo>
                  <a:pt x="5400" y="20618"/>
                </a:lnTo>
                <a:cubicBezTo>
                  <a:pt x="4737" y="20618"/>
                  <a:pt x="4291" y="20160"/>
                  <a:pt x="4200" y="19636"/>
                </a:cubicBezTo>
                <a:lnTo>
                  <a:pt x="3000" y="3927"/>
                </a:lnTo>
                <a:lnTo>
                  <a:pt x="18600" y="3927"/>
                </a:lnTo>
                <a:cubicBezTo>
                  <a:pt x="18600" y="3927"/>
                  <a:pt x="17400" y="19636"/>
                  <a:pt x="17400" y="19636"/>
                </a:cubicBezTo>
                <a:close/>
                <a:moveTo>
                  <a:pt x="7800" y="983"/>
                </a:moveTo>
                <a:lnTo>
                  <a:pt x="13800" y="983"/>
                </a:lnTo>
                <a:lnTo>
                  <a:pt x="13800" y="2945"/>
                </a:lnTo>
                <a:lnTo>
                  <a:pt x="7800" y="2945"/>
                </a:lnTo>
                <a:cubicBezTo>
                  <a:pt x="7800" y="2945"/>
                  <a:pt x="7800" y="983"/>
                  <a:pt x="7800" y="983"/>
                </a:cubicBezTo>
                <a:close/>
                <a:moveTo>
                  <a:pt x="21000" y="2945"/>
                </a:moveTo>
                <a:lnTo>
                  <a:pt x="15000" y="2945"/>
                </a:lnTo>
                <a:lnTo>
                  <a:pt x="15000" y="983"/>
                </a:lnTo>
                <a:cubicBezTo>
                  <a:pt x="15000" y="440"/>
                  <a:pt x="14462" y="0"/>
                  <a:pt x="13800" y="0"/>
                </a:cubicBezTo>
                <a:lnTo>
                  <a:pt x="7800" y="0"/>
                </a:lnTo>
                <a:cubicBezTo>
                  <a:pt x="7137" y="0"/>
                  <a:pt x="6600" y="440"/>
                  <a:pt x="6600" y="983"/>
                </a:cubicBezTo>
                <a:lnTo>
                  <a:pt x="6600" y="2945"/>
                </a:lnTo>
                <a:lnTo>
                  <a:pt x="600" y="2945"/>
                </a:lnTo>
                <a:cubicBezTo>
                  <a:pt x="269" y="2945"/>
                  <a:pt x="0" y="3166"/>
                  <a:pt x="0" y="3437"/>
                </a:cubicBezTo>
                <a:cubicBezTo>
                  <a:pt x="0" y="3708"/>
                  <a:pt x="269" y="3927"/>
                  <a:pt x="600" y="3927"/>
                </a:cubicBezTo>
                <a:lnTo>
                  <a:pt x="1800" y="3927"/>
                </a:lnTo>
                <a:lnTo>
                  <a:pt x="3000" y="19636"/>
                </a:lnTo>
                <a:cubicBezTo>
                  <a:pt x="3193" y="20711"/>
                  <a:pt x="4075" y="21600"/>
                  <a:pt x="5400" y="21600"/>
                </a:cubicBezTo>
                <a:lnTo>
                  <a:pt x="16200" y="21600"/>
                </a:lnTo>
                <a:cubicBezTo>
                  <a:pt x="17525" y="21600"/>
                  <a:pt x="18374" y="20700"/>
                  <a:pt x="18600" y="19636"/>
                </a:cubicBezTo>
                <a:lnTo>
                  <a:pt x="19800" y="3927"/>
                </a:lnTo>
                <a:lnTo>
                  <a:pt x="21000" y="3927"/>
                </a:lnTo>
                <a:cubicBezTo>
                  <a:pt x="21331" y="3927"/>
                  <a:pt x="21600" y="3708"/>
                  <a:pt x="21600" y="3437"/>
                </a:cubicBezTo>
                <a:cubicBezTo>
                  <a:pt x="21600" y="3166"/>
                  <a:pt x="21331" y="2945"/>
                  <a:pt x="21000" y="2945"/>
                </a:cubicBezTo>
                <a:moveTo>
                  <a:pt x="14380" y="18654"/>
                </a:moveTo>
                <a:cubicBezTo>
                  <a:pt x="14711" y="18664"/>
                  <a:pt x="14989" y="18452"/>
                  <a:pt x="15001" y="18181"/>
                </a:cubicBezTo>
                <a:lnTo>
                  <a:pt x="15871" y="6413"/>
                </a:lnTo>
                <a:cubicBezTo>
                  <a:pt x="15883" y="6142"/>
                  <a:pt x="15625" y="5914"/>
                  <a:pt x="15294" y="5904"/>
                </a:cubicBezTo>
                <a:cubicBezTo>
                  <a:pt x="14962" y="5895"/>
                  <a:pt x="14684" y="6106"/>
                  <a:pt x="14672" y="6377"/>
                </a:cubicBezTo>
                <a:lnTo>
                  <a:pt x="13802" y="18146"/>
                </a:lnTo>
                <a:cubicBezTo>
                  <a:pt x="13790" y="18417"/>
                  <a:pt x="14049" y="18644"/>
                  <a:pt x="14380" y="18654"/>
                </a:cubicBezTo>
                <a:moveTo>
                  <a:pt x="10800" y="18655"/>
                </a:moveTo>
                <a:cubicBezTo>
                  <a:pt x="11131" y="18655"/>
                  <a:pt x="11400" y="18435"/>
                  <a:pt x="11400" y="18164"/>
                </a:cubicBezTo>
                <a:lnTo>
                  <a:pt x="11400" y="6382"/>
                </a:lnTo>
                <a:cubicBezTo>
                  <a:pt x="11400" y="6110"/>
                  <a:pt x="11131" y="5891"/>
                  <a:pt x="10800" y="5891"/>
                </a:cubicBezTo>
                <a:cubicBezTo>
                  <a:pt x="10469" y="5891"/>
                  <a:pt x="10200" y="6110"/>
                  <a:pt x="10200" y="6382"/>
                </a:cubicBezTo>
                <a:lnTo>
                  <a:pt x="10200" y="18164"/>
                </a:lnTo>
                <a:cubicBezTo>
                  <a:pt x="10200" y="18435"/>
                  <a:pt x="10469" y="18655"/>
                  <a:pt x="10800" y="18655"/>
                </a:cubicBezTo>
              </a:path>
            </a:pathLst>
          </a:custGeom>
          <a:solidFill>
            <a:schemeClr val="tx1"/>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57" name="TextBox 56">
            <a:extLst>
              <a:ext uri="{FF2B5EF4-FFF2-40B4-BE49-F238E27FC236}">
                <a16:creationId xmlns:a16="http://schemas.microsoft.com/office/drawing/2014/main" id="{0A6DC622-ADCF-4340-9B30-8445B7295849}"/>
              </a:ext>
            </a:extLst>
          </p:cNvPr>
          <p:cNvSpPr txBox="1"/>
          <p:nvPr userDrawn="1"/>
        </p:nvSpPr>
        <p:spPr>
          <a:xfrm>
            <a:off x="11012266" y="7362819"/>
            <a:ext cx="184731" cy="507960"/>
          </a:xfrm>
          <a:prstGeom prst="rect">
            <a:avLst/>
          </a:prstGeom>
          <a:noFill/>
        </p:spPr>
        <p:txBody>
          <a:bodyPr wrap="none" rtlCol="0">
            <a:spAutoFit/>
          </a:bodyPr>
          <a:lstStyle/>
          <a:p>
            <a:endParaRPr lang="en-US" sz="2701"/>
          </a:p>
        </p:txBody>
      </p:sp>
      <p:sp>
        <p:nvSpPr>
          <p:cNvPr id="59" name="Rectangle 58">
            <a:extLst>
              <a:ext uri="{FF2B5EF4-FFF2-40B4-BE49-F238E27FC236}">
                <a16:creationId xmlns:a16="http://schemas.microsoft.com/office/drawing/2014/main" id="{3BBCE160-9227-EE4E-91EB-A94112483828}"/>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1" name="Text Placeholder 2">
            <a:extLst>
              <a:ext uri="{FF2B5EF4-FFF2-40B4-BE49-F238E27FC236}">
                <a16:creationId xmlns:a16="http://schemas.microsoft.com/office/drawing/2014/main" id="{E0296001-D62C-7449-8D21-58A7F1638D04}"/>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62" name="Text Placeholder 3">
            <a:extLst>
              <a:ext uri="{FF2B5EF4-FFF2-40B4-BE49-F238E27FC236}">
                <a16:creationId xmlns:a16="http://schemas.microsoft.com/office/drawing/2014/main" id="{292235EC-FB25-F44E-A725-473757AC0C03}"/>
              </a:ext>
            </a:extLst>
          </p:cNvPr>
          <p:cNvSpPr>
            <a:spLocks noGrp="1"/>
          </p:cNvSpPr>
          <p:nvPr>
            <p:ph type="body" sz="quarter" idx="18" hasCustomPrompt="1"/>
          </p:nvPr>
        </p:nvSpPr>
        <p:spPr>
          <a:xfrm>
            <a:off x="2656268" y="4295819"/>
            <a:ext cx="6012075" cy="1314515"/>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3" name="Text Placeholder 3">
            <a:extLst>
              <a:ext uri="{FF2B5EF4-FFF2-40B4-BE49-F238E27FC236}">
                <a16:creationId xmlns:a16="http://schemas.microsoft.com/office/drawing/2014/main" id="{57FCF246-34B6-6945-A43A-23E9EE036A85}"/>
              </a:ext>
            </a:extLst>
          </p:cNvPr>
          <p:cNvSpPr>
            <a:spLocks noGrp="1"/>
          </p:cNvSpPr>
          <p:nvPr>
            <p:ph type="body" sz="quarter" idx="19" hasCustomPrompt="1"/>
          </p:nvPr>
        </p:nvSpPr>
        <p:spPr>
          <a:xfrm>
            <a:off x="2656268" y="3594571"/>
            <a:ext cx="60120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4" name="Text Placeholder 3">
            <a:extLst>
              <a:ext uri="{FF2B5EF4-FFF2-40B4-BE49-F238E27FC236}">
                <a16:creationId xmlns:a16="http://schemas.microsoft.com/office/drawing/2014/main" id="{1A8C3ECA-B2E7-654B-877D-C593F82291F6}"/>
              </a:ext>
            </a:extLst>
          </p:cNvPr>
          <p:cNvSpPr>
            <a:spLocks noGrp="1"/>
          </p:cNvSpPr>
          <p:nvPr>
            <p:ph type="body" sz="quarter" idx="20" hasCustomPrompt="1"/>
          </p:nvPr>
        </p:nvSpPr>
        <p:spPr>
          <a:xfrm>
            <a:off x="11081813" y="4295819"/>
            <a:ext cx="6012075" cy="1314515"/>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5" name="Text Placeholder 3">
            <a:extLst>
              <a:ext uri="{FF2B5EF4-FFF2-40B4-BE49-F238E27FC236}">
                <a16:creationId xmlns:a16="http://schemas.microsoft.com/office/drawing/2014/main" id="{0B66F53A-B079-914E-9BBA-59F2416FA452}"/>
              </a:ext>
            </a:extLst>
          </p:cNvPr>
          <p:cNvSpPr>
            <a:spLocks noGrp="1"/>
          </p:cNvSpPr>
          <p:nvPr>
            <p:ph type="body" sz="quarter" idx="21" hasCustomPrompt="1"/>
          </p:nvPr>
        </p:nvSpPr>
        <p:spPr>
          <a:xfrm>
            <a:off x="11081813" y="3594571"/>
            <a:ext cx="60120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6" name="Text Placeholder 3">
            <a:extLst>
              <a:ext uri="{FF2B5EF4-FFF2-40B4-BE49-F238E27FC236}">
                <a16:creationId xmlns:a16="http://schemas.microsoft.com/office/drawing/2014/main" id="{4E850998-1D8B-8A46-AB5D-6C846C171CAE}"/>
              </a:ext>
            </a:extLst>
          </p:cNvPr>
          <p:cNvSpPr>
            <a:spLocks noGrp="1"/>
          </p:cNvSpPr>
          <p:nvPr>
            <p:ph type="body" sz="quarter" idx="22" hasCustomPrompt="1"/>
          </p:nvPr>
        </p:nvSpPr>
        <p:spPr>
          <a:xfrm>
            <a:off x="2656268" y="7577866"/>
            <a:ext cx="6012075" cy="1314515"/>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7" name="Text Placeholder 3">
            <a:extLst>
              <a:ext uri="{FF2B5EF4-FFF2-40B4-BE49-F238E27FC236}">
                <a16:creationId xmlns:a16="http://schemas.microsoft.com/office/drawing/2014/main" id="{C9CE490B-EFBE-1D40-8401-E70A644E8E56}"/>
              </a:ext>
            </a:extLst>
          </p:cNvPr>
          <p:cNvSpPr>
            <a:spLocks noGrp="1"/>
          </p:cNvSpPr>
          <p:nvPr>
            <p:ph type="body" sz="quarter" idx="23" hasCustomPrompt="1"/>
          </p:nvPr>
        </p:nvSpPr>
        <p:spPr>
          <a:xfrm>
            <a:off x="2656268" y="6876618"/>
            <a:ext cx="60120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68" name="Text Placeholder 3">
            <a:extLst>
              <a:ext uri="{FF2B5EF4-FFF2-40B4-BE49-F238E27FC236}">
                <a16:creationId xmlns:a16="http://schemas.microsoft.com/office/drawing/2014/main" id="{DA442BD3-DFE0-0A49-A564-94AACA8CBB5E}"/>
              </a:ext>
            </a:extLst>
          </p:cNvPr>
          <p:cNvSpPr>
            <a:spLocks noGrp="1"/>
          </p:cNvSpPr>
          <p:nvPr>
            <p:ph type="body" sz="quarter" idx="24" hasCustomPrompt="1"/>
          </p:nvPr>
        </p:nvSpPr>
        <p:spPr>
          <a:xfrm>
            <a:off x="11081813" y="7528877"/>
            <a:ext cx="6012075" cy="1314515"/>
          </a:xfrm>
        </p:spPr>
        <p:txBody>
          <a:bodyPr>
            <a:noAutofit/>
          </a:bodyPr>
          <a:lstStyle>
            <a:lvl1pPr marL="0" indent="0" algn="l">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69" name="Text Placeholder 3">
            <a:extLst>
              <a:ext uri="{FF2B5EF4-FFF2-40B4-BE49-F238E27FC236}">
                <a16:creationId xmlns:a16="http://schemas.microsoft.com/office/drawing/2014/main" id="{D97B07A8-9585-394D-B567-922A15DC025C}"/>
              </a:ext>
            </a:extLst>
          </p:cNvPr>
          <p:cNvSpPr>
            <a:spLocks noGrp="1"/>
          </p:cNvSpPr>
          <p:nvPr>
            <p:ph type="body" sz="quarter" idx="25" hasCustomPrompt="1"/>
          </p:nvPr>
        </p:nvSpPr>
        <p:spPr>
          <a:xfrm>
            <a:off x="11081813" y="6827629"/>
            <a:ext cx="6012075" cy="613084"/>
          </a:xfrm>
        </p:spPr>
        <p:txBody>
          <a:bodyPr>
            <a:noAutofit/>
          </a:bodyPr>
          <a:lstStyle>
            <a:lvl1pPr marL="0" indent="0" algn="l">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Tree>
    <p:extLst>
      <p:ext uri="{BB962C8B-B14F-4D97-AF65-F5344CB8AC3E}">
        <p14:creationId xmlns:p14="http://schemas.microsoft.com/office/powerpoint/2010/main" val="3381442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Icon Categorie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37" name="Rectangle 36">
            <a:extLst>
              <a:ext uri="{FF2B5EF4-FFF2-40B4-BE49-F238E27FC236}">
                <a16:creationId xmlns:a16="http://schemas.microsoft.com/office/drawing/2014/main" id="{DC3ACCDB-92CF-9E4B-8A04-B8325DD38DC8}"/>
              </a:ext>
            </a:extLst>
          </p:cNvPr>
          <p:cNvSpPr/>
          <p:nvPr userDrawn="1"/>
        </p:nvSpPr>
        <p:spPr>
          <a:xfrm>
            <a:off x="1655400" y="4889960"/>
            <a:ext cx="3215525" cy="32155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8" name="Rectangle 37">
            <a:extLst>
              <a:ext uri="{FF2B5EF4-FFF2-40B4-BE49-F238E27FC236}">
                <a16:creationId xmlns:a16="http://schemas.microsoft.com/office/drawing/2014/main" id="{4860E99D-FAEC-FC4D-988C-DD69EFE7F599}"/>
              </a:ext>
            </a:extLst>
          </p:cNvPr>
          <p:cNvSpPr/>
          <p:nvPr userDrawn="1"/>
        </p:nvSpPr>
        <p:spPr>
          <a:xfrm>
            <a:off x="5578704" y="4889960"/>
            <a:ext cx="3215525" cy="32155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39" name="Rectangle 38">
            <a:extLst>
              <a:ext uri="{FF2B5EF4-FFF2-40B4-BE49-F238E27FC236}">
                <a16:creationId xmlns:a16="http://schemas.microsoft.com/office/drawing/2014/main" id="{0EC3A08F-3B79-5649-9EE1-7972B8726C70}"/>
              </a:ext>
            </a:extLst>
          </p:cNvPr>
          <p:cNvSpPr/>
          <p:nvPr userDrawn="1"/>
        </p:nvSpPr>
        <p:spPr>
          <a:xfrm>
            <a:off x="9502008" y="4889960"/>
            <a:ext cx="3215525" cy="32155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0" name="Rectangle 39">
            <a:extLst>
              <a:ext uri="{FF2B5EF4-FFF2-40B4-BE49-F238E27FC236}">
                <a16:creationId xmlns:a16="http://schemas.microsoft.com/office/drawing/2014/main" id="{48CE66F3-83E2-A741-8EC7-0B664EA024FF}"/>
              </a:ext>
            </a:extLst>
          </p:cNvPr>
          <p:cNvSpPr/>
          <p:nvPr userDrawn="1"/>
        </p:nvSpPr>
        <p:spPr>
          <a:xfrm>
            <a:off x="13425312" y="4889960"/>
            <a:ext cx="3215525" cy="32155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1" name="Rectangle 40">
            <a:extLst>
              <a:ext uri="{FF2B5EF4-FFF2-40B4-BE49-F238E27FC236}">
                <a16:creationId xmlns:a16="http://schemas.microsoft.com/office/drawing/2014/main" id="{5CF1B530-15E6-0E45-B629-B86A159EE592}"/>
              </a:ext>
            </a:extLst>
          </p:cNvPr>
          <p:cNvSpPr/>
          <p:nvPr userDrawn="1"/>
        </p:nvSpPr>
        <p:spPr>
          <a:xfrm>
            <a:off x="3708572" y="4165100"/>
            <a:ext cx="1162353" cy="531492"/>
          </a:xfrm>
          <a:prstGeom prst="rect">
            <a:avLst/>
          </a:prstGeom>
          <a:solidFill>
            <a:srgbClr val="326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2" name="Rectangle 41">
            <a:extLst>
              <a:ext uri="{FF2B5EF4-FFF2-40B4-BE49-F238E27FC236}">
                <a16:creationId xmlns:a16="http://schemas.microsoft.com/office/drawing/2014/main" id="{C40A34DA-8F71-1C4B-8A93-84086F5CCF2F}"/>
              </a:ext>
            </a:extLst>
          </p:cNvPr>
          <p:cNvSpPr/>
          <p:nvPr userDrawn="1"/>
        </p:nvSpPr>
        <p:spPr>
          <a:xfrm>
            <a:off x="7631876" y="4184176"/>
            <a:ext cx="1162353" cy="531492"/>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3" name="Rectangle 42">
            <a:extLst>
              <a:ext uri="{FF2B5EF4-FFF2-40B4-BE49-F238E27FC236}">
                <a16:creationId xmlns:a16="http://schemas.microsoft.com/office/drawing/2014/main" id="{5F87F13E-7011-B04B-A37A-060EB422056C}"/>
              </a:ext>
            </a:extLst>
          </p:cNvPr>
          <p:cNvSpPr/>
          <p:nvPr userDrawn="1"/>
        </p:nvSpPr>
        <p:spPr>
          <a:xfrm>
            <a:off x="11517798" y="4184176"/>
            <a:ext cx="1162353" cy="5314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44" name="Rectangle 43">
            <a:extLst>
              <a:ext uri="{FF2B5EF4-FFF2-40B4-BE49-F238E27FC236}">
                <a16:creationId xmlns:a16="http://schemas.microsoft.com/office/drawing/2014/main" id="{BF5440F4-2D82-E441-B1F2-61D83F482564}"/>
              </a:ext>
            </a:extLst>
          </p:cNvPr>
          <p:cNvSpPr/>
          <p:nvPr userDrawn="1"/>
        </p:nvSpPr>
        <p:spPr>
          <a:xfrm>
            <a:off x="15403555" y="4184176"/>
            <a:ext cx="1162353" cy="531492"/>
          </a:xfrm>
          <a:prstGeom prst="rect">
            <a:avLst/>
          </a:prstGeom>
          <a:solidFill>
            <a:srgbClr val="4E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71" name="Shape 2605">
            <a:extLst>
              <a:ext uri="{FF2B5EF4-FFF2-40B4-BE49-F238E27FC236}">
                <a16:creationId xmlns:a16="http://schemas.microsoft.com/office/drawing/2014/main" id="{6AC7AFB0-AD63-3F40-BBD1-ACBB5F7B4BE5}"/>
              </a:ext>
            </a:extLst>
          </p:cNvPr>
          <p:cNvSpPr/>
          <p:nvPr userDrawn="1"/>
        </p:nvSpPr>
        <p:spPr>
          <a:xfrm>
            <a:off x="2698370" y="5893191"/>
            <a:ext cx="1151290" cy="1151260"/>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2" name="Shape 2618">
            <a:extLst>
              <a:ext uri="{FF2B5EF4-FFF2-40B4-BE49-F238E27FC236}">
                <a16:creationId xmlns:a16="http://schemas.microsoft.com/office/drawing/2014/main" id="{21D43E17-3D4A-7340-B1A8-3FA922404E31}"/>
              </a:ext>
            </a:extLst>
          </p:cNvPr>
          <p:cNvSpPr/>
          <p:nvPr userDrawn="1"/>
        </p:nvSpPr>
        <p:spPr>
          <a:xfrm>
            <a:off x="14457757" y="5833124"/>
            <a:ext cx="1150635" cy="1150798"/>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3" name="Shape 2626">
            <a:extLst>
              <a:ext uri="{FF2B5EF4-FFF2-40B4-BE49-F238E27FC236}">
                <a16:creationId xmlns:a16="http://schemas.microsoft.com/office/drawing/2014/main" id="{678227D9-7B95-5342-829F-93CCE619EA4B}"/>
              </a:ext>
            </a:extLst>
          </p:cNvPr>
          <p:cNvSpPr/>
          <p:nvPr userDrawn="1"/>
        </p:nvSpPr>
        <p:spPr>
          <a:xfrm>
            <a:off x="6742916" y="5893708"/>
            <a:ext cx="941520" cy="1150743"/>
          </a:xfrm>
          <a:custGeom>
            <a:avLst/>
            <a:gdLst/>
            <a:ahLst/>
            <a:cxnLst>
              <a:cxn ang="0">
                <a:pos x="wd2" y="hd2"/>
              </a:cxn>
              <a:cxn ang="5400000">
                <a:pos x="wd2" y="hd2"/>
              </a:cxn>
              <a:cxn ang="10800000">
                <a:pos x="wd2" y="hd2"/>
              </a:cxn>
              <a:cxn ang="16200000">
                <a:pos x="wd2" y="hd2"/>
              </a:cxn>
            </a:cxnLst>
            <a:rect l="0" t="0" r="r" b="b"/>
            <a:pathLst>
              <a:path w="21600" h="21600" extrusionOk="0">
                <a:moveTo>
                  <a:pt x="7222" y="18655"/>
                </a:moveTo>
                <a:cubicBezTo>
                  <a:pt x="7553" y="18644"/>
                  <a:pt x="7811" y="18417"/>
                  <a:pt x="7799" y="18146"/>
                </a:cubicBezTo>
                <a:lnTo>
                  <a:pt x="6916" y="6377"/>
                </a:lnTo>
                <a:cubicBezTo>
                  <a:pt x="6904" y="6106"/>
                  <a:pt x="6626" y="5895"/>
                  <a:pt x="6295" y="5904"/>
                </a:cubicBezTo>
                <a:cubicBezTo>
                  <a:pt x="5963" y="5915"/>
                  <a:pt x="5705" y="6142"/>
                  <a:pt x="5717" y="6413"/>
                </a:cubicBezTo>
                <a:lnTo>
                  <a:pt x="6601" y="18182"/>
                </a:lnTo>
                <a:cubicBezTo>
                  <a:pt x="6613" y="18453"/>
                  <a:pt x="6891" y="18664"/>
                  <a:pt x="7222" y="18655"/>
                </a:cubicBezTo>
                <a:moveTo>
                  <a:pt x="17400" y="19636"/>
                </a:moveTo>
                <a:cubicBezTo>
                  <a:pt x="17319" y="20154"/>
                  <a:pt x="16862" y="20618"/>
                  <a:pt x="16200" y="20618"/>
                </a:cubicBezTo>
                <a:lnTo>
                  <a:pt x="5400" y="20618"/>
                </a:lnTo>
                <a:cubicBezTo>
                  <a:pt x="4737" y="20618"/>
                  <a:pt x="4291" y="20160"/>
                  <a:pt x="4200" y="19636"/>
                </a:cubicBezTo>
                <a:lnTo>
                  <a:pt x="3000" y="3927"/>
                </a:lnTo>
                <a:lnTo>
                  <a:pt x="18600" y="3927"/>
                </a:lnTo>
                <a:cubicBezTo>
                  <a:pt x="18600" y="3927"/>
                  <a:pt x="17400" y="19636"/>
                  <a:pt x="17400" y="19636"/>
                </a:cubicBezTo>
                <a:close/>
                <a:moveTo>
                  <a:pt x="7800" y="983"/>
                </a:moveTo>
                <a:lnTo>
                  <a:pt x="13800" y="983"/>
                </a:lnTo>
                <a:lnTo>
                  <a:pt x="13800" y="2945"/>
                </a:lnTo>
                <a:lnTo>
                  <a:pt x="7800" y="2945"/>
                </a:lnTo>
                <a:cubicBezTo>
                  <a:pt x="7800" y="2945"/>
                  <a:pt x="7800" y="983"/>
                  <a:pt x="7800" y="983"/>
                </a:cubicBezTo>
                <a:close/>
                <a:moveTo>
                  <a:pt x="21000" y="2945"/>
                </a:moveTo>
                <a:lnTo>
                  <a:pt x="15000" y="2945"/>
                </a:lnTo>
                <a:lnTo>
                  <a:pt x="15000" y="983"/>
                </a:lnTo>
                <a:cubicBezTo>
                  <a:pt x="15000" y="440"/>
                  <a:pt x="14462" y="0"/>
                  <a:pt x="13800" y="0"/>
                </a:cubicBezTo>
                <a:lnTo>
                  <a:pt x="7800" y="0"/>
                </a:lnTo>
                <a:cubicBezTo>
                  <a:pt x="7137" y="0"/>
                  <a:pt x="6600" y="440"/>
                  <a:pt x="6600" y="983"/>
                </a:cubicBezTo>
                <a:lnTo>
                  <a:pt x="6600" y="2945"/>
                </a:lnTo>
                <a:lnTo>
                  <a:pt x="600" y="2945"/>
                </a:lnTo>
                <a:cubicBezTo>
                  <a:pt x="269" y="2945"/>
                  <a:pt x="0" y="3166"/>
                  <a:pt x="0" y="3437"/>
                </a:cubicBezTo>
                <a:cubicBezTo>
                  <a:pt x="0" y="3708"/>
                  <a:pt x="269" y="3927"/>
                  <a:pt x="600" y="3927"/>
                </a:cubicBezTo>
                <a:lnTo>
                  <a:pt x="1800" y="3927"/>
                </a:lnTo>
                <a:lnTo>
                  <a:pt x="3000" y="19636"/>
                </a:lnTo>
                <a:cubicBezTo>
                  <a:pt x="3193" y="20711"/>
                  <a:pt x="4075" y="21600"/>
                  <a:pt x="5400" y="21600"/>
                </a:cubicBezTo>
                <a:lnTo>
                  <a:pt x="16200" y="21600"/>
                </a:lnTo>
                <a:cubicBezTo>
                  <a:pt x="17525" y="21600"/>
                  <a:pt x="18374" y="20700"/>
                  <a:pt x="18600" y="19636"/>
                </a:cubicBezTo>
                <a:lnTo>
                  <a:pt x="19800" y="3927"/>
                </a:lnTo>
                <a:lnTo>
                  <a:pt x="21000" y="3927"/>
                </a:lnTo>
                <a:cubicBezTo>
                  <a:pt x="21331" y="3927"/>
                  <a:pt x="21600" y="3708"/>
                  <a:pt x="21600" y="3437"/>
                </a:cubicBezTo>
                <a:cubicBezTo>
                  <a:pt x="21600" y="3166"/>
                  <a:pt x="21331" y="2945"/>
                  <a:pt x="21000" y="2945"/>
                </a:cubicBezTo>
                <a:moveTo>
                  <a:pt x="14380" y="18654"/>
                </a:moveTo>
                <a:cubicBezTo>
                  <a:pt x="14711" y="18664"/>
                  <a:pt x="14989" y="18452"/>
                  <a:pt x="15001" y="18181"/>
                </a:cubicBezTo>
                <a:lnTo>
                  <a:pt x="15871" y="6413"/>
                </a:lnTo>
                <a:cubicBezTo>
                  <a:pt x="15883" y="6142"/>
                  <a:pt x="15625" y="5914"/>
                  <a:pt x="15294" y="5904"/>
                </a:cubicBezTo>
                <a:cubicBezTo>
                  <a:pt x="14962" y="5895"/>
                  <a:pt x="14684" y="6106"/>
                  <a:pt x="14672" y="6377"/>
                </a:cubicBezTo>
                <a:lnTo>
                  <a:pt x="13802" y="18146"/>
                </a:lnTo>
                <a:cubicBezTo>
                  <a:pt x="13790" y="18417"/>
                  <a:pt x="14049" y="18644"/>
                  <a:pt x="14380" y="18654"/>
                </a:cubicBezTo>
                <a:moveTo>
                  <a:pt x="10800" y="18655"/>
                </a:moveTo>
                <a:cubicBezTo>
                  <a:pt x="11131" y="18655"/>
                  <a:pt x="11400" y="18435"/>
                  <a:pt x="11400" y="18164"/>
                </a:cubicBezTo>
                <a:lnTo>
                  <a:pt x="11400" y="6382"/>
                </a:lnTo>
                <a:cubicBezTo>
                  <a:pt x="11400" y="6110"/>
                  <a:pt x="11131" y="5891"/>
                  <a:pt x="10800" y="5891"/>
                </a:cubicBezTo>
                <a:cubicBezTo>
                  <a:pt x="10469" y="5891"/>
                  <a:pt x="10200" y="6110"/>
                  <a:pt x="10200" y="6382"/>
                </a:cubicBezTo>
                <a:lnTo>
                  <a:pt x="10200" y="18164"/>
                </a:lnTo>
                <a:cubicBezTo>
                  <a:pt x="10200" y="18435"/>
                  <a:pt x="10469" y="18655"/>
                  <a:pt x="10800" y="18655"/>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4" name="Shape 2628">
            <a:extLst>
              <a:ext uri="{FF2B5EF4-FFF2-40B4-BE49-F238E27FC236}">
                <a16:creationId xmlns:a16="http://schemas.microsoft.com/office/drawing/2014/main" id="{3F87EFD7-8F29-A64A-8596-C4206C68276A}"/>
              </a:ext>
            </a:extLst>
          </p:cNvPr>
          <p:cNvSpPr/>
          <p:nvPr userDrawn="1"/>
        </p:nvSpPr>
        <p:spPr>
          <a:xfrm>
            <a:off x="10581880" y="5893708"/>
            <a:ext cx="1150743" cy="1150743"/>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rgbClr val="545454"/>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80" name="Rectangle 79">
            <a:extLst>
              <a:ext uri="{FF2B5EF4-FFF2-40B4-BE49-F238E27FC236}">
                <a16:creationId xmlns:a16="http://schemas.microsoft.com/office/drawing/2014/main" id="{F2D3DFB1-6B77-1841-932A-83771EC702CA}"/>
              </a:ext>
            </a:extLst>
          </p:cNvPr>
          <p:cNvSpPr/>
          <p:nvPr userDrawn="1"/>
        </p:nvSpPr>
        <p:spPr>
          <a:xfrm>
            <a:off x="-532203" y="1832684"/>
            <a:ext cx="9194484" cy="102897"/>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82" name="Text Placeholder 2">
            <a:extLst>
              <a:ext uri="{FF2B5EF4-FFF2-40B4-BE49-F238E27FC236}">
                <a16:creationId xmlns:a16="http://schemas.microsoft.com/office/drawing/2014/main" id="{D5429A3A-5AB5-FE42-978C-C570E27960FE}"/>
              </a:ext>
            </a:extLst>
          </p:cNvPr>
          <p:cNvSpPr>
            <a:spLocks noGrp="1"/>
          </p:cNvSpPr>
          <p:nvPr>
            <p:ph type="body" sz="quarter" idx="10" hasCustomPrompt="1"/>
          </p:nvPr>
        </p:nvSpPr>
        <p:spPr>
          <a:xfrm>
            <a:off x="1140915" y="943012"/>
            <a:ext cx="9531350" cy="881062"/>
          </a:xfrm>
        </p:spPr>
        <p:txBody>
          <a:bodyPr/>
          <a:lstStyle>
            <a:lvl1pPr marL="0" indent="0">
              <a:buNone/>
              <a:defRPr sz="6000" b="1">
                <a:solidFill>
                  <a:srgbClr val="DF5C40"/>
                </a:solidFill>
                <a:latin typeface="Century Gothic" panose="020B0502020202020204" pitchFamily="34" charset="0"/>
              </a:defRPr>
            </a:lvl1pPr>
          </a:lstStyle>
          <a:p>
            <a:pPr lvl="0"/>
            <a:r>
              <a:rPr lang="en-US" dirty="0"/>
              <a:t>Headline</a:t>
            </a:r>
          </a:p>
        </p:txBody>
      </p:sp>
      <p:sp>
        <p:nvSpPr>
          <p:cNvPr id="83" name="Text Placeholder 3">
            <a:extLst>
              <a:ext uri="{FF2B5EF4-FFF2-40B4-BE49-F238E27FC236}">
                <a16:creationId xmlns:a16="http://schemas.microsoft.com/office/drawing/2014/main" id="{53B08281-E49A-2E46-837F-863AE5281FC4}"/>
              </a:ext>
            </a:extLst>
          </p:cNvPr>
          <p:cNvSpPr>
            <a:spLocks noGrp="1"/>
          </p:cNvSpPr>
          <p:nvPr>
            <p:ph type="body" sz="quarter" idx="18" hasCustomPrompt="1"/>
          </p:nvPr>
        </p:nvSpPr>
        <p:spPr>
          <a:xfrm>
            <a:off x="1708823" y="8976380"/>
            <a:ext cx="309428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84" name="Text Placeholder 3">
            <a:extLst>
              <a:ext uri="{FF2B5EF4-FFF2-40B4-BE49-F238E27FC236}">
                <a16:creationId xmlns:a16="http://schemas.microsoft.com/office/drawing/2014/main" id="{80777CB0-2F83-A64F-BBA8-232B508B8D19}"/>
              </a:ext>
            </a:extLst>
          </p:cNvPr>
          <p:cNvSpPr>
            <a:spLocks noGrp="1"/>
          </p:cNvSpPr>
          <p:nvPr>
            <p:ph type="body" sz="quarter" idx="19" hasCustomPrompt="1"/>
          </p:nvPr>
        </p:nvSpPr>
        <p:spPr>
          <a:xfrm>
            <a:off x="1708823" y="8298853"/>
            <a:ext cx="309428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85" name="Text Placeholder 3">
            <a:extLst>
              <a:ext uri="{FF2B5EF4-FFF2-40B4-BE49-F238E27FC236}">
                <a16:creationId xmlns:a16="http://schemas.microsoft.com/office/drawing/2014/main" id="{D2DC3157-BBC2-5A40-B879-5923363B3667}"/>
              </a:ext>
            </a:extLst>
          </p:cNvPr>
          <p:cNvSpPr>
            <a:spLocks noGrp="1"/>
          </p:cNvSpPr>
          <p:nvPr>
            <p:ph type="body" sz="quarter" idx="20" hasCustomPrompt="1"/>
          </p:nvPr>
        </p:nvSpPr>
        <p:spPr>
          <a:xfrm>
            <a:off x="5627680" y="8976380"/>
            <a:ext cx="309428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86" name="Text Placeholder 3">
            <a:extLst>
              <a:ext uri="{FF2B5EF4-FFF2-40B4-BE49-F238E27FC236}">
                <a16:creationId xmlns:a16="http://schemas.microsoft.com/office/drawing/2014/main" id="{C26C6BDE-3482-C14D-BFCE-B126082F9495}"/>
              </a:ext>
            </a:extLst>
          </p:cNvPr>
          <p:cNvSpPr>
            <a:spLocks noGrp="1"/>
          </p:cNvSpPr>
          <p:nvPr>
            <p:ph type="body" sz="quarter" idx="21" hasCustomPrompt="1"/>
          </p:nvPr>
        </p:nvSpPr>
        <p:spPr>
          <a:xfrm>
            <a:off x="5627680" y="8298853"/>
            <a:ext cx="309428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87" name="Text Placeholder 3">
            <a:extLst>
              <a:ext uri="{FF2B5EF4-FFF2-40B4-BE49-F238E27FC236}">
                <a16:creationId xmlns:a16="http://schemas.microsoft.com/office/drawing/2014/main" id="{92A0B017-6612-7B44-94AE-BE130FCFC7D9}"/>
              </a:ext>
            </a:extLst>
          </p:cNvPr>
          <p:cNvSpPr>
            <a:spLocks noGrp="1"/>
          </p:cNvSpPr>
          <p:nvPr>
            <p:ph type="body" sz="quarter" idx="22" hasCustomPrompt="1"/>
          </p:nvPr>
        </p:nvSpPr>
        <p:spPr>
          <a:xfrm>
            <a:off x="9562867" y="8976380"/>
            <a:ext cx="309428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88" name="Text Placeholder 3">
            <a:extLst>
              <a:ext uri="{FF2B5EF4-FFF2-40B4-BE49-F238E27FC236}">
                <a16:creationId xmlns:a16="http://schemas.microsoft.com/office/drawing/2014/main" id="{40947634-D103-274C-B3DB-F5312EAFE2FD}"/>
              </a:ext>
            </a:extLst>
          </p:cNvPr>
          <p:cNvSpPr>
            <a:spLocks noGrp="1"/>
          </p:cNvSpPr>
          <p:nvPr>
            <p:ph type="body" sz="quarter" idx="23" hasCustomPrompt="1"/>
          </p:nvPr>
        </p:nvSpPr>
        <p:spPr>
          <a:xfrm>
            <a:off x="9562867" y="8298853"/>
            <a:ext cx="309428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89" name="Text Placeholder 3">
            <a:extLst>
              <a:ext uri="{FF2B5EF4-FFF2-40B4-BE49-F238E27FC236}">
                <a16:creationId xmlns:a16="http://schemas.microsoft.com/office/drawing/2014/main" id="{1FC1D5C1-7457-5441-8B74-8CF55BBAEAA5}"/>
              </a:ext>
            </a:extLst>
          </p:cNvPr>
          <p:cNvSpPr>
            <a:spLocks noGrp="1"/>
          </p:cNvSpPr>
          <p:nvPr>
            <p:ph type="body" sz="quarter" idx="24" hasCustomPrompt="1"/>
          </p:nvPr>
        </p:nvSpPr>
        <p:spPr>
          <a:xfrm>
            <a:off x="13481723" y="8976380"/>
            <a:ext cx="3094285" cy="183410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Description here</a:t>
            </a:r>
          </a:p>
        </p:txBody>
      </p:sp>
      <p:sp>
        <p:nvSpPr>
          <p:cNvPr id="90" name="Text Placeholder 3">
            <a:extLst>
              <a:ext uri="{FF2B5EF4-FFF2-40B4-BE49-F238E27FC236}">
                <a16:creationId xmlns:a16="http://schemas.microsoft.com/office/drawing/2014/main" id="{BD24BACA-28BD-2C43-845D-B1717713AF2D}"/>
              </a:ext>
            </a:extLst>
          </p:cNvPr>
          <p:cNvSpPr>
            <a:spLocks noGrp="1"/>
          </p:cNvSpPr>
          <p:nvPr>
            <p:ph type="body" sz="quarter" idx="25" hasCustomPrompt="1"/>
          </p:nvPr>
        </p:nvSpPr>
        <p:spPr>
          <a:xfrm>
            <a:off x="13481723" y="8298853"/>
            <a:ext cx="3094285" cy="613084"/>
          </a:xfrm>
        </p:spPr>
        <p:txBody>
          <a:bodyPr>
            <a:noAutofit/>
          </a:bodyPr>
          <a:lstStyle>
            <a:lvl1pPr marL="0" indent="0" algn="ctr">
              <a:lnSpc>
                <a:spcPct val="100000"/>
              </a:lnSpc>
              <a:buNone/>
              <a:defRPr sz="3600" b="1">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Headline</a:t>
            </a:r>
          </a:p>
        </p:txBody>
      </p:sp>
      <p:sp>
        <p:nvSpPr>
          <p:cNvPr id="29" name="Text Placeholder 3">
            <a:extLst>
              <a:ext uri="{FF2B5EF4-FFF2-40B4-BE49-F238E27FC236}">
                <a16:creationId xmlns:a16="http://schemas.microsoft.com/office/drawing/2014/main" id="{489495E0-566E-B94A-BA00-95F913F3B77F}"/>
              </a:ext>
            </a:extLst>
          </p:cNvPr>
          <p:cNvSpPr>
            <a:spLocks noGrp="1"/>
          </p:cNvSpPr>
          <p:nvPr>
            <p:ph type="body" sz="quarter" idx="26" hasCustomPrompt="1"/>
          </p:nvPr>
        </p:nvSpPr>
        <p:spPr>
          <a:xfrm>
            <a:off x="3708572" y="4217204"/>
            <a:ext cx="1162353" cy="452953"/>
          </a:xfrm>
        </p:spPr>
        <p:txBody>
          <a:bodyPr>
            <a:noAutofit/>
          </a:bodyPr>
          <a:lstStyle>
            <a:lvl1pPr marL="0" indent="0" algn="ctr">
              <a:lnSpc>
                <a:spcPct val="100000"/>
              </a:lnSpc>
              <a:buNone/>
              <a:defRPr sz="20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Side A</a:t>
            </a:r>
          </a:p>
        </p:txBody>
      </p:sp>
      <p:sp>
        <p:nvSpPr>
          <p:cNvPr id="30" name="Text Placeholder 3">
            <a:extLst>
              <a:ext uri="{FF2B5EF4-FFF2-40B4-BE49-F238E27FC236}">
                <a16:creationId xmlns:a16="http://schemas.microsoft.com/office/drawing/2014/main" id="{D077FECD-F318-1241-B1E2-94EA0EC19ECC}"/>
              </a:ext>
            </a:extLst>
          </p:cNvPr>
          <p:cNvSpPr>
            <a:spLocks noGrp="1"/>
          </p:cNvSpPr>
          <p:nvPr>
            <p:ph type="body" sz="quarter" idx="27" hasCustomPrompt="1"/>
          </p:nvPr>
        </p:nvSpPr>
        <p:spPr>
          <a:xfrm>
            <a:off x="7611101" y="4217204"/>
            <a:ext cx="1162353" cy="452953"/>
          </a:xfrm>
        </p:spPr>
        <p:txBody>
          <a:bodyPr>
            <a:noAutofit/>
          </a:bodyPr>
          <a:lstStyle>
            <a:lvl1pPr marL="0" indent="0" algn="ctr">
              <a:lnSpc>
                <a:spcPct val="100000"/>
              </a:lnSpc>
              <a:buNone/>
              <a:defRPr sz="20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Side B</a:t>
            </a:r>
          </a:p>
        </p:txBody>
      </p:sp>
      <p:sp>
        <p:nvSpPr>
          <p:cNvPr id="31" name="Text Placeholder 3">
            <a:extLst>
              <a:ext uri="{FF2B5EF4-FFF2-40B4-BE49-F238E27FC236}">
                <a16:creationId xmlns:a16="http://schemas.microsoft.com/office/drawing/2014/main" id="{BA7F583C-00BB-F940-8D8F-A62D851CCB1D}"/>
              </a:ext>
            </a:extLst>
          </p:cNvPr>
          <p:cNvSpPr>
            <a:spLocks noGrp="1"/>
          </p:cNvSpPr>
          <p:nvPr>
            <p:ph type="body" sz="quarter" idx="28" hasCustomPrompt="1"/>
          </p:nvPr>
        </p:nvSpPr>
        <p:spPr>
          <a:xfrm>
            <a:off x="11497301" y="4217204"/>
            <a:ext cx="1162353" cy="452953"/>
          </a:xfrm>
        </p:spPr>
        <p:txBody>
          <a:bodyPr>
            <a:noAutofit/>
          </a:bodyPr>
          <a:lstStyle>
            <a:lvl1pPr marL="0" indent="0" algn="ctr">
              <a:lnSpc>
                <a:spcPct val="100000"/>
              </a:lnSpc>
              <a:buNone/>
              <a:defRPr sz="20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Side C</a:t>
            </a:r>
          </a:p>
        </p:txBody>
      </p:sp>
      <p:sp>
        <p:nvSpPr>
          <p:cNvPr id="32" name="Text Placeholder 3">
            <a:extLst>
              <a:ext uri="{FF2B5EF4-FFF2-40B4-BE49-F238E27FC236}">
                <a16:creationId xmlns:a16="http://schemas.microsoft.com/office/drawing/2014/main" id="{16643075-6F8C-FC4B-963D-FA355139E9FE}"/>
              </a:ext>
            </a:extLst>
          </p:cNvPr>
          <p:cNvSpPr>
            <a:spLocks noGrp="1"/>
          </p:cNvSpPr>
          <p:nvPr>
            <p:ph type="body" sz="quarter" idx="29" hasCustomPrompt="1"/>
          </p:nvPr>
        </p:nvSpPr>
        <p:spPr>
          <a:xfrm>
            <a:off x="15399829" y="4217204"/>
            <a:ext cx="1162353" cy="452953"/>
          </a:xfrm>
        </p:spPr>
        <p:txBody>
          <a:bodyPr>
            <a:noAutofit/>
          </a:bodyPr>
          <a:lstStyle>
            <a:lvl1pPr marL="0" indent="0" algn="ctr">
              <a:lnSpc>
                <a:spcPct val="100000"/>
              </a:lnSpc>
              <a:buNone/>
              <a:defRPr sz="2000" b="1">
                <a:solidFill>
                  <a:schemeClr val="bg1"/>
                </a:solidFill>
                <a:latin typeface="Century Gothic" panose="020B0502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Side D</a:t>
            </a:r>
          </a:p>
        </p:txBody>
      </p:sp>
    </p:spTree>
    <p:extLst>
      <p:ext uri="{BB962C8B-B14F-4D97-AF65-F5344CB8AC3E}">
        <p14:creationId xmlns:p14="http://schemas.microsoft.com/office/powerpoint/2010/main" val="2169571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58" name="Rectangle 57">
            <a:extLst>
              <a:ext uri="{FF2B5EF4-FFF2-40B4-BE49-F238E27FC236}">
                <a16:creationId xmlns:a16="http://schemas.microsoft.com/office/drawing/2014/main" id="{8AAF105E-4CF1-344A-B7DA-E2C53BFF2CF0}"/>
              </a:ext>
            </a:extLst>
          </p:cNvPr>
          <p:cNvSpPr/>
          <p:nvPr userDrawn="1"/>
        </p:nvSpPr>
        <p:spPr>
          <a:xfrm>
            <a:off x="7064366" y="3964042"/>
            <a:ext cx="4245030" cy="106006"/>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60" name="Text Placeholder 4">
            <a:extLst>
              <a:ext uri="{FF2B5EF4-FFF2-40B4-BE49-F238E27FC236}">
                <a16:creationId xmlns:a16="http://schemas.microsoft.com/office/drawing/2014/main" id="{5F8DD325-B5AD-764E-8B31-7B8A88F45BA2}"/>
              </a:ext>
            </a:extLst>
          </p:cNvPr>
          <p:cNvSpPr>
            <a:spLocks noGrp="1"/>
          </p:cNvSpPr>
          <p:nvPr>
            <p:ph type="body" sz="quarter" idx="11" hasCustomPrompt="1"/>
          </p:nvPr>
        </p:nvSpPr>
        <p:spPr>
          <a:xfrm>
            <a:off x="2792426" y="4981032"/>
            <a:ext cx="12817475" cy="1257754"/>
          </a:xfrm>
        </p:spPr>
        <p:txBody>
          <a:bodyPr>
            <a:normAutofit/>
          </a:bodyPr>
          <a:lstStyle>
            <a:lvl1pPr marL="0" indent="0" algn="ctr">
              <a:buNone/>
              <a:defRPr sz="9000" b="1">
                <a:latin typeface="Century Gothic" panose="020B0502020202020204" pitchFamily="34" charset="0"/>
              </a:defRPr>
            </a:lvl1pPr>
          </a:lstStyle>
          <a:p>
            <a:pPr lvl="0"/>
            <a:r>
              <a:rPr lang="en-US" dirty="0"/>
              <a:t>Get in touch.</a:t>
            </a:r>
          </a:p>
        </p:txBody>
      </p:sp>
      <p:sp>
        <p:nvSpPr>
          <p:cNvPr id="61" name="Text Placeholder 6">
            <a:extLst>
              <a:ext uri="{FF2B5EF4-FFF2-40B4-BE49-F238E27FC236}">
                <a16:creationId xmlns:a16="http://schemas.microsoft.com/office/drawing/2014/main" id="{C130E1F9-C43B-2441-A81D-11B5F3736044}"/>
              </a:ext>
            </a:extLst>
          </p:cNvPr>
          <p:cNvSpPr>
            <a:spLocks noGrp="1"/>
          </p:cNvSpPr>
          <p:nvPr>
            <p:ph type="body" sz="quarter" idx="12" hasCustomPrompt="1"/>
          </p:nvPr>
        </p:nvSpPr>
        <p:spPr>
          <a:xfrm>
            <a:off x="4433107" y="4415807"/>
            <a:ext cx="9536112" cy="308202"/>
          </a:xfrm>
        </p:spPr>
        <p:txBody>
          <a:bodyPr>
            <a:normAutofit/>
          </a:bodyPr>
          <a:lstStyle>
            <a:lvl1pPr marL="0" indent="0" algn="ctr">
              <a:buNone/>
              <a:defRPr sz="1800" b="1" spc="300">
                <a:latin typeface="Arial" panose="020B0604020202020204" pitchFamily="34" charset="0"/>
                <a:ea typeface="Tahoma" panose="020B0604030504040204" pitchFamily="34" charset="0"/>
                <a:cs typeface="Arial" panose="020B0604020202020204" pitchFamily="34" charset="0"/>
              </a:defRPr>
            </a:lvl1pPr>
          </a:lstStyle>
          <a:p>
            <a:pPr lvl="0"/>
            <a:r>
              <a:rPr lang="en-US" dirty="0"/>
              <a:t>SUPPORTING CONTENT CAN GO HERE IF NEEDED</a:t>
            </a:r>
          </a:p>
        </p:txBody>
      </p:sp>
      <p:sp>
        <p:nvSpPr>
          <p:cNvPr id="62" name="Text Placeholder 3">
            <a:extLst>
              <a:ext uri="{FF2B5EF4-FFF2-40B4-BE49-F238E27FC236}">
                <a16:creationId xmlns:a16="http://schemas.microsoft.com/office/drawing/2014/main" id="{4E354FCF-3752-5B4B-89D4-A7F6F516E379}"/>
              </a:ext>
            </a:extLst>
          </p:cNvPr>
          <p:cNvSpPr>
            <a:spLocks noGrp="1"/>
          </p:cNvSpPr>
          <p:nvPr>
            <p:ph type="body" sz="quarter" idx="22" hasCustomPrompt="1"/>
          </p:nvPr>
        </p:nvSpPr>
        <p:spPr>
          <a:xfrm>
            <a:off x="6195125" y="6649749"/>
            <a:ext cx="6012075" cy="1314515"/>
          </a:xfrm>
        </p:spPr>
        <p:txBody>
          <a:bodyPr>
            <a:noAutofit/>
          </a:bodyPr>
          <a:lstStyle>
            <a:lvl1pPr marL="0" indent="0" algn="ctr">
              <a:lnSpc>
                <a:spcPct val="100000"/>
              </a:lnSpc>
              <a:buNone/>
              <a:defRPr sz="3000">
                <a:latin typeface="Arial" panose="020B0604020202020204" pitchFamily="34" charset="0"/>
                <a:cs typeface="Arial" panose="020B0604020202020204" pitchFamily="34" charset="0"/>
              </a:defRPr>
            </a:lvl1pPr>
            <a:lvl2pPr marL="914400" indent="0">
              <a:buNone/>
              <a:defRPr sz="2400">
                <a:latin typeface="Arial" panose="020B0604020202020204" pitchFamily="34" charset="0"/>
                <a:cs typeface="Arial" panose="020B0604020202020204" pitchFamily="34" charset="0"/>
              </a:defRPr>
            </a:lvl2pPr>
            <a:lvl3pPr marL="1828800" indent="0">
              <a:buNone/>
              <a:defRPr sz="2400">
                <a:latin typeface="Arial" panose="020B0604020202020204" pitchFamily="34" charset="0"/>
                <a:cs typeface="Arial" panose="020B0604020202020204" pitchFamily="34" charset="0"/>
              </a:defRPr>
            </a:lvl3pPr>
            <a:lvl4pPr marL="2743200" indent="0">
              <a:buNone/>
              <a:defRPr sz="2400">
                <a:latin typeface="Arial" panose="020B0604020202020204" pitchFamily="34" charset="0"/>
                <a:cs typeface="Arial" panose="020B0604020202020204" pitchFamily="34" charset="0"/>
              </a:defRPr>
            </a:lvl4pPr>
            <a:lvl5pPr marL="3657600" indent="0">
              <a:buNone/>
              <a:defRPr sz="2400">
                <a:latin typeface="Arial" panose="020B0604020202020204" pitchFamily="34" charset="0"/>
                <a:cs typeface="Arial" panose="020B0604020202020204" pitchFamily="34" charset="0"/>
              </a:defRPr>
            </a:lvl5pPr>
          </a:lstStyle>
          <a:p>
            <a:pPr lvl="0"/>
            <a:r>
              <a:rPr lang="en-US" dirty="0"/>
              <a:t>Contact info here</a:t>
            </a:r>
          </a:p>
        </p:txBody>
      </p:sp>
    </p:spTree>
    <p:extLst>
      <p:ext uri="{BB962C8B-B14F-4D97-AF65-F5344CB8AC3E}">
        <p14:creationId xmlns:p14="http://schemas.microsoft.com/office/powerpoint/2010/main" val="3669861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2DF92052-EB89-384F-B8B1-52F582CE5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
        <p:nvSpPr>
          <p:cNvPr id="19" name="Rectangle 18">
            <a:extLst>
              <a:ext uri="{FF2B5EF4-FFF2-40B4-BE49-F238E27FC236}">
                <a16:creationId xmlns:a16="http://schemas.microsoft.com/office/drawing/2014/main" id="{B6948F08-3B6D-774C-B53F-9871340A49B3}"/>
              </a:ext>
            </a:extLst>
          </p:cNvPr>
          <p:cNvSpPr/>
          <p:nvPr userDrawn="1"/>
        </p:nvSpPr>
        <p:spPr>
          <a:xfrm>
            <a:off x="1441257" y="8155855"/>
            <a:ext cx="17732548" cy="106006"/>
          </a:xfrm>
          <a:prstGeom prst="rect">
            <a:avLst/>
          </a:prstGeom>
          <a:solidFill>
            <a:srgbClr val="DF5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1"/>
          </a:p>
        </p:txBody>
      </p:sp>
      <p:sp>
        <p:nvSpPr>
          <p:cNvPr id="22" name="Shape 2557">
            <a:extLst>
              <a:ext uri="{FF2B5EF4-FFF2-40B4-BE49-F238E27FC236}">
                <a16:creationId xmlns:a16="http://schemas.microsoft.com/office/drawing/2014/main" id="{CEDF1673-13BC-7941-8A05-1E8EF021BECC}"/>
              </a:ext>
            </a:extLst>
          </p:cNvPr>
          <p:cNvSpPr/>
          <p:nvPr userDrawn="1"/>
        </p:nvSpPr>
        <p:spPr>
          <a:xfrm>
            <a:off x="1441257" y="3596691"/>
            <a:ext cx="2897679" cy="2897679"/>
          </a:xfrm>
          <a:custGeom>
            <a:avLst/>
            <a:gdLst/>
            <a:ahLst/>
            <a:cxnLst>
              <a:cxn ang="0">
                <a:pos x="wd2" y="hd2"/>
              </a:cxn>
              <a:cxn ang="5400000">
                <a:pos x="wd2" y="hd2"/>
              </a:cxn>
              <a:cxn ang="10800000">
                <a:pos x="wd2" y="hd2"/>
              </a:cxn>
              <a:cxn ang="16200000">
                <a:pos x="wd2" y="hd2"/>
              </a:cxn>
            </a:cxnLst>
            <a:rect l="0" t="0" r="r" b="b"/>
            <a:pathLst>
              <a:path w="21600" h="21600" extrusionOk="0">
                <a:moveTo>
                  <a:pt x="12991" y="6559"/>
                </a:moveTo>
                <a:cubicBezTo>
                  <a:pt x="12727" y="6341"/>
                  <a:pt x="12420" y="6172"/>
                  <a:pt x="12078" y="6058"/>
                </a:cubicBezTo>
                <a:cubicBezTo>
                  <a:pt x="11737" y="5946"/>
                  <a:pt x="11367" y="5889"/>
                  <a:pt x="10978" y="5889"/>
                </a:cubicBezTo>
                <a:cubicBezTo>
                  <a:pt x="10477" y="5889"/>
                  <a:pt x="10025" y="5967"/>
                  <a:pt x="9633" y="6120"/>
                </a:cubicBezTo>
                <a:cubicBezTo>
                  <a:pt x="9239" y="6275"/>
                  <a:pt x="8900" y="6494"/>
                  <a:pt x="8623" y="6771"/>
                </a:cubicBezTo>
                <a:cubicBezTo>
                  <a:pt x="8346" y="7049"/>
                  <a:pt x="8133" y="7392"/>
                  <a:pt x="7992" y="7788"/>
                </a:cubicBezTo>
                <a:cubicBezTo>
                  <a:pt x="7853" y="8180"/>
                  <a:pt x="7782" y="8620"/>
                  <a:pt x="7782" y="9096"/>
                </a:cubicBezTo>
                <a:lnTo>
                  <a:pt x="7782" y="9217"/>
                </a:lnTo>
                <a:lnTo>
                  <a:pt x="8880" y="9217"/>
                </a:lnTo>
                <a:lnTo>
                  <a:pt x="8877" y="9093"/>
                </a:lnTo>
                <a:cubicBezTo>
                  <a:pt x="8868" y="8767"/>
                  <a:pt x="8908" y="8461"/>
                  <a:pt x="8993" y="8187"/>
                </a:cubicBezTo>
                <a:cubicBezTo>
                  <a:pt x="9079" y="7914"/>
                  <a:pt x="9207" y="7675"/>
                  <a:pt x="9377" y="7473"/>
                </a:cubicBezTo>
                <a:cubicBezTo>
                  <a:pt x="9545" y="7274"/>
                  <a:pt x="9762" y="7115"/>
                  <a:pt x="10024" y="7000"/>
                </a:cubicBezTo>
                <a:cubicBezTo>
                  <a:pt x="10287" y="6884"/>
                  <a:pt x="10594" y="6827"/>
                  <a:pt x="10937" y="6827"/>
                </a:cubicBezTo>
                <a:cubicBezTo>
                  <a:pt x="11182" y="6827"/>
                  <a:pt x="11418" y="6868"/>
                  <a:pt x="11639" y="6950"/>
                </a:cubicBezTo>
                <a:cubicBezTo>
                  <a:pt x="11858" y="7032"/>
                  <a:pt x="12053" y="7146"/>
                  <a:pt x="12218" y="7289"/>
                </a:cubicBezTo>
                <a:cubicBezTo>
                  <a:pt x="12381" y="7431"/>
                  <a:pt x="12512" y="7605"/>
                  <a:pt x="12609" y="7808"/>
                </a:cubicBezTo>
                <a:cubicBezTo>
                  <a:pt x="12704" y="8011"/>
                  <a:pt x="12752" y="8236"/>
                  <a:pt x="12752" y="8478"/>
                </a:cubicBezTo>
                <a:cubicBezTo>
                  <a:pt x="12752" y="8797"/>
                  <a:pt x="12674" y="9089"/>
                  <a:pt x="12519" y="9350"/>
                </a:cubicBezTo>
                <a:cubicBezTo>
                  <a:pt x="12359" y="9618"/>
                  <a:pt x="12154" y="9865"/>
                  <a:pt x="11913" y="10082"/>
                </a:cubicBezTo>
                <a:cubicBezTo>
                  <a:pt x="11624" y="10337"/>
                  <a:pt x="11374" y="10568"/>
                  <a:pt x="11170" y="10771"/>
                </a:cubicBezTo>
                <a:cubicBezTo>
                  <a:pt x="10959" y="10979"/>
                  <a:pt x="10789" y="11200"/>
                  <a:pt x="10662" y="11428"/>
                </a:cubicBezTo>
                <a:cubicBezTo>
                  <a:pt x="10534" y="11657"/>
                  <a:pt x="10441" y="11916"/>
                  <a:pt x="10385" y="12199"/>
                </a:cubicBezTo>
                <a:cubicBezTo>
                  <a:pt x="10329" y="12478"/>
                  <a:pt x="10305" y="12827"/>
                  <a:pt x="10315" y="13237"/>
                </a:cubicBezTo>
                <a:lnTo>
                  <a:pt x="10318" y="13355"/>
                </a:lnTo>
                <a:lnTo>
                  <a:pt x="11407" y="13355"/>
                </a:lnTo>
                <a:lnTo>
                  <a:pt x="11410" y="13237"/>
                </a:lnTo>
                <a:cubicBezTo>
                  <a:pt x="11418" y="12838"/>
                  <a:pt x="11436" y="12531"/>
                  <a:pt x="11463" y="12322"/>
                </a:cubicBezTo>
                <a:cubicBezTo>
                  <a:pt x="11488" y="12125"/>
                  <a:pt x="11538" y="11956"/>
                  <a:pt x="11611" y="11821"/>
                </a:cubicBezTo>
                <a:cubicBezTo>
                  <a:pt x="11687" y="11684"/>
                  <a:pt x="11803" y="11541"/>
                  <a:pt x="11959" y="11399"/>
                </a:cubicBezTo>
                <a:cubicBezTo>
                  <a:pt x="12127" y="11245"/>
                  <a:pt x="12351" y="11031"/>
                  <a:pt x="12630" y="10762"/>
                </a:cubicBezTo>
                <a:cubicBezTo>
                  <a:pt x="12979" y="10441"/>
                  <a:pt x="13270" y="10102"/>
                  <a:pt x="13495" y="9753"/>
                </a:cubicBezTo>
                <a:cubicBezTo>
                  <a:pt x="13729" y="9393"/>
                  <a:pt x="13847" y="8952"/>
                  <a:pt x="13847" y="8439"/>
                </a:cubicBezTo>
                <a:cubicBezTo>
                  <a:pt x="13847" y="8038"/>
                  <a:pt x="13770" y="7675"/>
                  <a:pt x="13618" y="7362"/>
                </a:cubicBezTo>
                <a:cubicBezTo>
                  <a:pt x="13467" y="7050"/>
                  <a:pt x="13256" y="6780"/>
                  <a:pt x="12991" y="6559"/>
                </a:cubicBezTo>
                <a:moveTo>
                  <a:pt x="10179" y="15706"/>
                </a:moveTo>
                <a:lnTo>
                  <a:pt x="11558" y="15706"/>
                </a:lnTo>
                <a:lnTo>
                  <a:pt x="11558" y="14072"/>
                </a:lnTo>
                <a:lnTo>
                  <a:pt x="10179" y="14072"/>
                </a:lnTo>
                <a:cubicBezTo>
                  <a:pt x="10179" y="14072"/>
                  <a:pt x="10179" y="15706"/>
                  <a:pt x="10179" y="15706"/>
                </a:cubicBezTo>
                <a:close/>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rgbClr val="4EAEAF"/>
          </a:solidFill>
          <a:ln w="12700">
            <a:miter lim="400000"/>
          </a:ln>
        </p:spPr>
        <p:txBody>
          <a:bodyPr lIns="28575" tIns="28575" rIns="28575" bIns="28575" anchor="ctr"/>
          <a:lstStyle/>
          <a:p>
            <a:pPr defTabSz="34290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23" name="Text Placeholder 4">
            <a:extLst>
              <a:ext uri="{FF2B5EF4-FFF2-40B4-BE49-F238E27FC236}">
                <a16:creationId xmlns:a16="http://schemas.microsoft.com/office/drawing/2014/main" id="{90A3066E-ADEC-D646-9E2E-FBC88B51B594}"/>
              </a:ext>
            </a:extLst>
          </p:cNvPr>
          <p:cNvSpPr>
            <a:spLocks noGrp="1"/>
          </p:cNvSpPr>
          <p:nvPr>
            <p:ph type="body" sz="quarter" idx="11" hasCustomPrompt="1"/>
          </p:nvPr>
        </p:nvSpPr>
        <p:spPr>
          <a:xfrm>
            <a:off x="1441257" y="8555397"/>
            <a:ext cx="12817475" cy="1257754"/>
          </a:xfrm>
        </p:spPr>
        <p:txBody>
          <a:bodyPr>
            <a:normAutofit/>
          </a:bodyPr>
          <a:lstStyle>
            <a:lvl1pPr marL="0" indent="0">
              <a:buNone/>
              <a:defRPr sz="9000" b="1">
                <a:latin typeface="Century Gothic" panose="020B0502020202020204" pitchFamily="34" charset="0"/>
              </a:defRPr>
            </a:lvl1pPr>
          </a:lstStyle>
          <a:p>
            <a:pPr lvl="0"/>
            <a:r>
              <a:rPr lang="en-US" dirty="0"/>
              <a:t>QUESTIONS?</a:t>
            </a:r>
          </a:p>
        </p:txBody>
      </p:sp>
      <p:sp>
        <p:nvSpPr>
          <p:cNvPr id="24" name="Text Placeholder 6">
            <a:extLst>
              <a:ext uri="{FF2B5EF4-FFF2-40B4-BE49-F238E27FC236}">
                <a16:creationId xmlns:a16="http://schemas.microsoft.com/office/drawing/2014/main" id="{20238A38-DEEB-A74C-A90C-A98B9B3E520F}"/>
              </a:ext>
            </a:extLst>
          </p:cNvPr>
          <p:cNvSpPr>
            <a:spLocks noGrp="1"/>
          </p:cNvSpPr>
          <p:nvPr>
            <p:ph type="body" sz="quarter" idx="12" hasCustomPrompt="1"/>
          </p:nvPr>
        </p:nvSpPr>
        <p:spPr>
          <a:xfrm>
            <a:off x="1441257" y="10240057"/>
            <a:ext cx="9536112" cy="308202"/>
          </a:xfrm>
        </p:spPr>
        <p:txBody>
          <a:bodyPr>
            <a:normAutofit/>
          </a:bodyPr>
          <a:lstStyle>
            <a:lvl1pPr marL="0" indent="0">
              <a:buNone/>
              <a:defRPr sz="1800" b="1" spc="300">
                <a:latin typeface="Arial" panose="020B0604020202020204" pitchFamily="34" charset="0"/>
                <a:ea typeface="Tahoma" panose="020B0604030504040204" pitchFamily="34" charset="0"/>
                <a:cs typeface="Arial" panose="020B0604020202020204" pitchFamily="34" charset="0"/>
              </a:defRPr>
            </a:lvl1pPr>
          </a:lstStyle>
          <a:p>
            <a:pPr lvl="0"/>
            <a:r>
              <a:rPr lang="en-US" dirty="0"/>
              <a:t>SUPPORTING CONTENT CAN GO HERE IF NEEDED</a:t>
            </a:r>
          </a:p>
        </p:txBody>
      </p:sp>
    </p:spTree>
    <p:extLst>
      <p:ext uri="{BB962C8B-B14F-4D97-AF65-F5344CB8AC3E}">
        <p14:creationId xmlns:p14="http://schemas.microsoft.com/office/powerpoint/2010/main" val="1558736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545D8FC-6950-CC48-8CEF-9B571CF37F56}"/>
              </a:ext>
            </a:extLst>
          </p:cNvPr>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Tree>
    <p:extLst>
      <p:ext uri="{BB962C8B-B14F-4D97-AF65-F5344CB8AC3E}">
        <p14:creationId xmlns:p14="http://schemas.microsoft.com/office/powerpoint/2010/main" val="76165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4877" y="12712703"/>
            <a:ext cx="4114800" cy="730250"/>
          </a:xfrm>
          <a:prstGeom prst="rect">
            <a:avLst/>
          </a:prstGeom>
        </p:spPr>
        <p:txBody>
          <a:bodyPr vert="horz" lIns="91440" tIns="45720" rIns="91440" bIns="45720" rtlCol="0" anchor="ctr"/>
          <a:lstStyle>
            <a:lvl1pPr algn="l">
              <a:defRPr sz="2400">
                <a:solidFill>
                  <a:schemeClr val="bg1"/>
                </a:solidFill>
              </a:defRPr>
            </a:lvl1pPr>
          </a:lstStyle>
          <a:p>
            <a:fld id="{F0E08217-1205-454D-BED2-2DE1CB7D797D}" type="slidenum">
              <a:rPr lang="en-US" smtClean="0"/>
              <a:pPr/>
              <a:t>‹#›</a:t>
            </a:fld>
            <a:endParaRPr lang="en-US" dirty="0"/>
          </a:p>
        </p:txBody>
      </p:sp>
    </p:spTree>
    <p:extLst>
      <p:ext uri="{BB962C8B-B14F-4D97-AF65-F5344CB8AC3E}">
        <p14:creationId xmlns:p14="http://schemas.microsoft.com/office/powerpoint/2010/main" val="1203985310"/>
      </p:ext>
    </p:extLst>
  </p:cSld>
  <p:clrMap bg1="lt1" tx1="dk1" bg2="lt2" tx2="dk2" accent1="accent1" accent2="accent2" accent3="accent3" accent4="accent4" accent5="accent5" accent6="accent6" hlink="hlink" folHlink="folHlink"/>
  <p:sldLayoutIdLst>
    <p:sldLayoutId id="2147483673" r:id="rId1"/>
    <p:sldLayoutId id="2147483717" r:id="rId2"/>
    <p:sldLayoutId id="2147483685" r:id="rId3"/>
    <p:sldLayoutId id="2147483686" r:id="rId4"/>
    <p:sldLayoutId id="2147483688" r:id="rId5"/>
    <p:sldLayoutId id="2147483687" r:id="rId6"/>
    <p:sldLayoutId id="2147483695" r:id="rId7"/>
    <p:sldLayoutId id="2147483689" r:id="rId8"/>
    <p:sldLayoutId id="2147483690" r:id="rId9"/>
    <p:sldLayoutId id="2147483714" r:id="rId10"/>
    <p:sldLayoutId id="2147483691" r:id="rId11"/>
    <p:sldLayoutId id="2147483692" r:id="rId12"/>
    <p:sldLayoutId id="2147483693" r:id="rId13"/>
    <p:sldLayoutId id="2147483694" r:id="rId14"/>
    <p:sldLayoutId id="2147483716" r:id="rId15"/>
    <p:sldLayoutId id="2147483698" r:id="rId16"/>
    <p:sldLayoutId id="2147483696" r:id="rId17"/>
    <p:sldLayoutId id="2147483697" r:id="rId18"/>
    <p:sldLayoutId id="2147483699" r:id="rId19"/>
    <p:sldLayoutId id="2147483701" r:id="rId20"/>
    <p:sldLayoutId id="2147483702" r:id="rId21"/>
    <p:sldLayoutId id="2147483703" r:id="rId22"/>
    <p:sldLayoutId id="2147483704" r:id="rId23"/>
    <p:sldLayoutId id="2147483705" r:id="rId24"/>
    <p:sldLayoutId id="2147483706" r:id="rId25"/>
    <p:sldLayoutId id="2147483707" r:id="rId26"/>
    <p:sldLayoutId id="2147483709" r:id="rId27"/>
    <p:sldLayoutId id="2147483710" r:id="rId28"/>
    <p:sldLayoutId id="2147483711" r:id="rId29"/>
    <p:sldLayoutId id="2147483715" r:id="rId30"/>
  </p:sldLayoutIdLst>
  <p:txStyles>
    <p:titleStyle>
      <a:lvl1pPr algn="l" defTabSz="1828800" rtl="0" eaLnBrk="1" latinLnBrk="0" hangingPunct="1">
        <a:lnSpc>
          <a:spcPct val="90000"/>
        </a:lnSpc>
        <a:spcBef>
          <a:spcPct val="0"/>
        </a:spcBef>
        <a:buNone/>
        <a:defRPr sz="9000" b="1" kern="1200">
          <a:solidFill>
            <a:schemeClr val="tx1"/>
          </a:solidFill>
          <a:latin typeface="Century Gothic" panose="020B0502020202020204" pitchFamily="34"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Arial" panose="020B0604020202020204" pitchFamily="34" charset="0"/>
          <a:ea typeface="+mn-ea"/>
          <a:cs typeface="Arial" panose="020B0604020202020204" pitchFamily="34" charset="0"/>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5.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tif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4.xml"/><Relationship Id="rId4" Type="http://schemas.openxmlformats.org/officeDocument/2006/relationships/image" Target="../media/image33.tiff"/></Relationships>
</file>

<file path=ppt/slides/_rels/slide23.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tiff"/><Relationship Id="rId1" Type="http://schemas.openxmlformats.org/officeDocument/2006/relationships/slideLayout" Target="../slideLayouts/slideLayout8.xml"/><Relationship Id="rId4" Type="http://schemas.openxmlformats.org/officeDocument/2006/relationships/image" Target="../media/image43.tiff"/></Relationships>
</file>

<file path=ppt/slides/_rels/slide3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tiff"/><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tiff"/><Relationship Id="rId1" Type="http://schemas.openxmlformats.org/officeDocument/2006/relationships/slideLayout" Target="../slideLayouts/slideLayout14.xml"/><Relationship Id="rId4" Type="http://schemas.openxmlformats.org/officeDocument/2006/relationships/image" Target="../media/image50.tiff"/></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image" Target="../media/image53.tiff"/><Relationship Id="rId1" Type="http://schemas.openxmlformats.org/officeDocument/2006/relationships/slideLayout" Target="../slideLayouts/slideLayout25.xml"/><Relationship Id="rId5" Type="http://schemas.openxmlformats.org/officeDocument/2006/relationships/image" Target="../media/image56.tiff"/><Relationship Id="rId4" Type="http://schemas.openxmlformats.org/officeDocument/2006/relationships/image" Target="../media/image55.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emf"/><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3" Type="http://schemas.openxmlformats.org/officeDocument/2006/relationships/hyperlink" Target="http://www.narhc.org/" TargetMode="External"/><Relationship Id="rId2" Type="http://schemas.openxmlformats.org/officeDocument/2006/relationships/image" Target="../media/image63.emf"/><Relationship Id="rId1" Type="http://schemas.openxmlformats.org/officeDocument/2006/relationships/slideLayout" Target="../slideLayouts/slideLayout10.xml"/><Relationship Id="rId4" Type="http://schemas.openxmlformats.org/officeDocument/2006/relationships/hyperlink" Target="mailto:academy@narhc.org"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www.web.narhc.org/assnfe/CourseView.asp?MODE=VIEW&amp;clCourseID=1" TargetMode="Externa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hyperlink" Target="mailto:khill@thecomplianceteam.org" TargetMode="External"/><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2DBA46-7D38-1847-843D-A3209D9D76F7}"/>
              </a:ext>
            </a:extLst>
          </p:cNvPr>
          <p:cNvSpPr>
            <a:spLocks noGrp="1"/>
          </p:cNvSpPr>
          <p:nvPr>
            <p:ph type="body" sz="quarter" idx="10"/>
          </p:nvPr>
        </p:nvSpPr>
        <p:spPr/>
        <p:txBody>
          <a:bodyPr>
            <a:normAutofit fontScale="92500"/>
          </a:bodyPr>
          <a:lstStyle/>
          <a:p>
            <a:r>
              <a:rPr lang="en-US" sz="9600" dirty="0">
                <a:cs typeface="Apple Chancery" panose="03020702040506060504" pitchFamily="66" charset="-79"/>
              </a:rPr>
              <a:t>Strategies for Ongoing RHC Compliance</a:t>
            </a:r>
          </a:p>
        </p:txBody>
      </p:sp>
      <p:sp>
        <p:nvSpPr>
          <p:cNvPr id="3" name="Text Placeholder 2">
            <a:extLst>
              <a:ext uri="{FF2B5EF4-FFF2-40B4-BE49-F238E27FC236}">
                <a16:creationId xmlns:a16="http://schemas.microsoft.com/office/drawing/2014/main" id="{F7765E4D-F4BC-BD4B-8CAC-F6E89B1EC545}"/>
              </a:ext>
            </a:extLst>
          </p:cNvPr>
          <p:cNvSpPr>
            <a:spLocks noGrp="1"/>
          </p:cNvSpPr>
          <p:nvPr>
            <p:ph type="body" sz="quarter" idx="11"/>
          </p:nvPr>
        </p:nvSpPr>
        <p:spPr/>
        <p:txBody>
          <a:bodyPr/>
          <a:lstStyle/>
          <a:p>
            <a:r>
              <a:rPr lang="en-US"/>
              <a:t>April 25-25, </a:t>
            </a:r>
            <a:r>
              <a:rPr lang="en-US" dirty="0"/>
              <a:t>2019</a:t>
            </a:r>
          </a:p>
        </p:txBody>
      </p:sp>
      <p:sp>
        <p:nvSpPr>
          <p:cNvPr id="12" name="Text Placeholder 11">
            <a:extLst>
              <a:ext uri="{FF2B5EF4-FFF2-40B4-BE49-F238E27FC236}">
                <a16:creationId xmlns:a16="http://schemas.microsoft.com/office/drawing/2014/main" id="{832BBDE1-6716-DD48-8214-0153AAA00F10}"/>
              </a:ext>
            </a:extLst>
          </p:cNvPr>
          <p:cNvSpPr>
            <a:spLocks noGrp="1"/>
          </p:cNvSpPr>
          <p:nvPr>
            <p:ph type="body" sz="quarter" idx="12"/>
          </p:nvPr>
        </p:nvSpPr>
        <p:spPr>
          <a:xfrm>
            <a:off x="6272329" y="8692839"/>
            <a:ext cx="5703584" cy="1163638"/>
          </a:xfrm>
        </p:spPr>
        <p:txBody>
          <a:bodyPr/>
          <a:lstStyle/>
          <a:p>
            <a:r>
              <a:rPr lang="en-US" sz="2200" b="1" dirty="0">
                <a:cs typeface="Apple Chancery" panose="03020702040506060504" pitchFamily="66" charset="-79"/>
              </a:rPr>
              <a:t>Kate Hill, RN, VP Clinical Services</a:t>
            </a:r>
          </a:p>
        </p:txBody>
      </p:sp>
      <p:sp>
        <p:nvSpPr>
          <p:cNvPr id="14" name="Text Placeholder 13">
            <a:extLst>
              <a:ext uri="{FF2B5EF4-FFF2-40B4-BE49-F238E27FC236}">
                <a16:creationId xmlns:a16="http://schemas.microsoft.com/office/drawing/2014/main" id="{BD3F0D13-F067-584D-9882-BACBAE26116A}"/>
              </a:ext>
            </a:extLst>
          </p:cNvPr>
          <p:cNvSpPr>
            <a:spLocks noGrp="1"/>
          </p:cNvSpPr>
          <p:nvPr>
            <p:ph type="body" sz="quarter" idx="13"/>
          </p:nvPr>
        </p:nvSpPr>
        <p:spPr/>
        <p:txBody>
          <a:bodyPr/>
          <a:lstStyle/>
          <a:p>
            <a:r>
              <a:rPr lang="en-US" dirty="0"/>
              <a:t>Alabama Rural Health Association</a:t>
            </a:r>
          </a:p>
        </p:txBody>
      </p:sp>
    </p:spTree>
    <p:extLst>
      <p:ext uri="{BB962C8B-B14F-4D97-AF65-F5344CB8AC3E}">
        <p14:creationId xmlns:p14="http://schemas.microsoft.com/office/powerpoint/2010/main" val="1838883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6F993C-4035-164D-BFFD-A78EBD6F43C1}"/>
              </a:ext>
            </a:extLst>
          </p:cNvPr>
          <p:cNvSpPr>
            <a:spLocks noGrp="1"/>
          </p:cNvSpPr>
          <p:nvPr>
            <p:ph type="body" sz="quarter" idx="10"/>
          </p:nvPr>
        </p:nvSpPr>
        <p:spPr>
          <a:xfrm>
            <a:off x="1140915" y="843622"/>
            <a:ext cx="12952772" cy="881062"/>
          </a:xfrm>
        </p:spPr>
        <p:txBody>
          <a:bodyPr>
            <a:noAutofit/>
          </a:bodyPr>
          <a:lstStyle/>
          <a:p>
            <a:r>
              <a:rPr lang="en-US" dirty="0"/>
              <a:t>RHC Conditions of Certification</a:t>
            </a:r>
          </a:p>
          <a:p>
            <a:endParaRPr lang="en-US" dirty="0"/>
          </a:p>
        </p:txBody>
      </p:sp>
      <p:sp>
        <p:nvSpPr>
          <p:cNvPr id="6" name="Text Placeholder 5">
            <a:extLst>
              <a:ext uri="{FF2B5EF4-FFF2-40B4-BE49-F238E27FC236}">
                <a16:creationId xmlns:a16="http://schemas.microsoft.com/office/drawing/2014/main" id="{96CC802F-2813-2541-8F29-530D547DC1F4}"/>
              </a:ext>
            </a:extLst>
          </p:cNvPr>
          <p:cNvSpPr>
            <a:spLocks noGrp="1"/>
          </p:cNvSpPr>
          <p:nvPr>
            <p:ph type="body" sz="quarter" idx="14"/>
          </p:nvPr>
        </p:nvSpPr>
        <p:spPr/>
        <p:txBody>
          <a:bodyPr/>
          <a:lstStyle/>
          <a:p>
            <a:endParaRPr lang="en-US"/>
          </a:p>
        </p:txBody>
      </p:sp>
      <p:pic>
        <p:nvPicPr>
          <p:cNvPr id="158" name="Content Placeholder 4">
            <a:extLst>
              <a:ext uri="{FF2B5EF4-FFF2-40B4-BE49-F238E27FC236}">
                <a16:creationId xmlns:a16="http://schemas.microsoft.com/office/drawing/2014/main" id="{B8AD9DA8-C431-8E42-BB05-CABA9B18FE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0771" y="2504662"/>
            <a:ext cx="11873691" cy="7028190"/>
          </a:xfrm>
          <a:prstGeom prst="rect">
            <a:avLst/>
          </a:prstGeom>
        </p:spPr>
      </p:pic>
      <p:sp>
        <p:nvSpPr>
          <p:cNvPr id="159" name="TextBox 158">
            <a:extLst>
              <a:ext uri="{FF2B5EF4-FFF2-40B4-BE49-F238E27FC236}">
                <a16:creationId xmlns:a16="http://schemas.microsoft.com/office/drawing/2014/main" id="{B9596E87-526E-124F-B7A2-F12BA8F2BB50}"/>
              </a:ext>
            </a:extLst>
          </p:cNvPr>
          <p:cNvSpPr txBox="1"/>
          <p:nvPr/>
        </p:nvSpPr>
        <p:spPr>
          <a:xfrm>
            <a:off x="2685779" y="10565007"/>
            <a:ext cx="4601837" cy="646331"/>
          </a:xfrm>
          <a:prstGeom prst="rect">
            <a:avLst/>
          </a:prstGeom>
          <a:noFill/>
        </p:spPr>
        <p:txBody>
          <a:bodyPr wrap="none" rtlCol="0">
            <a:spAutoFit/>
          </a:bodyPr>
          <a:lstStyle/>
          <a:p>
            <a:r>
              <a:rPr lang="en-US" dirty="0"/>
              <a:t>https://www.law.cornell.edu/cfr/text/42/491.4</a:t>
            </a:r>
          </a:p>
          <a:p>
            <a:endParaRPr lang="en-US" dirty="0"/>
          </a:p>
        </p:txBody>
      </p:sp>
    </p:spTree>
    <p:extLst>
      <p:ext uri="{BB962C8B-B14F-4D97-AF65-F5344CB8AC3E}">
        <p14:creationId xmlns:p14="http://schemas.microsoft.com/office/powerpoint/2010/main" val="2918284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A243B854-E400-BF4C-96AB-2FF7719E9E06}"/>
              </a:ext>
            </a:extLst>
          </p:cNvPr>
          <p:cNvSpPr>
            <a:spLocks noGrp="1"/>
          </p:cNvSpPr>
          <p:nvPr>
            <p:ph type="body" sz="quarter" idx="10"/>
          </p:nvPr>
        </p:nvSpPr>
        <p:spPr/>
        <p:txBody>
          <a:bodyPr>
            <a:normAutofit lnSpcReduction="10000"/>
          </a:bodyPr>
          <a:lstStyle/>
          <a:p>
            <a:r>
              <a:rPr lang="en-US" dirty="0"/>
              <a:t>Policies</a:t>
            </a:r>
          </a:p>
        </p:txBody>
      </p:sp>
      <p:sp>
        <p:nvSpPr>
          <p:cNvPr id="18" name="Text Placeholder 17">
            <a:extLst>
              <a:ext uri="{FF2B5EF4-FFF2-40B4-BE49-F238E27FC236}">
                <a16:creationId xmlns:a16="http://schemas.microsoft.com/office/drawing/2014/main" id="{790C79A3-5A59-964C-A0AE-5E7C32E27ABC}"/>
              </a:ext>
            </a:extLst>
          </p:cNvPr>
          <p:cNvSpPr>
            <a:spLocks noGrp="1"/>
          </p:cNvSpPr>
          <p:nvPr>
            <p:ph type="body" sz="quarter" idx="14"/>
          </p:nvPr>
        </p:nvSpPr>
        <p:spPr/>
        <p:txBody>
          <a:bodyPr/>
          <a:lstStyle/>
          <a:p>
            <a:r>
              <a:rPr lang="en-US" sz="6000" dirty="0"/>
              <a:t>Keep policies organized</a:t>
            </a:r>
          </a:p>
          <a:p>
            <a:r>
              <a:rPr lang="en-US" sz="6000" dirty="0"/>
              <a:t>Review a few policies each staff meeting</a:t>
            </a:r>
          </a:p>
          <a:p>
            <a:r>
              <a:rPr lang="en-US" sz="6000" dirty="0"/>
              <a:t>Keep your policies simple don’t lock yourself into a tight corner</a:t>
            </a:r>
          </a:p>
          <a:p>
            <a:r>
              <a:rPr lang="en-US" sz="6000" dirty="0"/>
              <a:t>Know what requires a policy</a:t>
            </a:r>
          </a:p>
        </p:txBody>
      </p:sp>
    </p:spTree>
    <p:extLst>
      <p:ext uri="{BB962C8B-B14F-4D97-AF65-F5344CB8AC3E}">
        <p14:creationId xmlns:p14="http://schemas.microsoft.com/office/powerpoint/2010/main" val="1966451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1A917B-F305-AB4C-A6C4-57C1C117036B}"/>
              </a:ext>
            </a:extLst>
          </p:cNvPr>
          <p:cNvSpPr>
            <a:spLocks noGrp="1"/>
          </p:cNvSpPr>
          <p:nvPr>
            <p:ph type="body" sz="quarter" idx="10"/>
          </p:nvPr>
        </p:nvSpPr>
        <p:spPr/>
        <p:txBody>
          <a:bodyPr>
            <a:normAutofit lnSpcReduction="10000"/>
          </a:bodyPr>
          <a:lstStyle/>
          <a:p>
            <a:r>
              <a:rPr lang="en-US" dirty="0"/>
              <a:t>Policies</a:t>
            </a:r>
          </a:p>
          <a:p>
            <a:endParaRPr lang="en-US" dirty="0"/>
          </a:p>
        </p:txBody>
      </p:sp>
      <p:sp>
        <p:nvSpPr>
          <p:cNvPr id="4" name="Text Placeholder 3">
            <a:extLst>
              <a:ext uri="{FF2B5EF4-FFF2-40B4-BE49-F238E27FC236}">
                <a16:creationId xmlns:a16="http://schemas.microsoft.com/office/drawing/2014/main" id="{936146C9-DD82-D54D-ABB1-DD6F3C90EF50}"/>
              </a:ext>
            </a:extLst>
          </p:cNvPr>
          <p:cNvSpPr>
            <a:spLocks noGrp="1"/>
          </p:cNvSpPr>
          <p:nvPr>
            <p:ph type="body" sz="quarter" idx="15"/>
          </p:nvPr>
        </p:nvSpPr>
        <p:spPr>
          <a:xfrm>
            <a:off x="1098615" y="2594388"/>
            <a:ext cx="7435622" cy="7684627"/>
          </a:xfrm>
        </p:spPr>
        <p:txBody>
          <a:bodyPr/>
          <a:lstStyle/>
          <a:p>
            <a:r>
              <a:rPr lang="en-US" sz="4000" dirty="0"/>
              <a:t>Patientcare Policies</a:t>
            </a:r>
          </a:p>
          <a:p>
            <a:r>
              <a:rPr lang="en-US" sz="4000" dirty="0"/>
              <a:t>Annual Review of Policies by Advisory Group</a:t>
            </a:r>
          </a:p>
          <a:p>
            <a:r>
              <a:rPr lang="en-US" sz="4000" dirty="0"/>
              <a:t>Storage, Handling, &amp; Dispensing of Drugs &amp; Biologicals</a:t>
            </a:r>
          </a:p>
          <a:p>
            <a:r>
              <a:rPr lang="en-US" sz="4000" dirty="0"/>
              <a:t>Emergency Preparedness</a:t>
            </a:r>
          </a:p>
          <a:p>
            <a:r>
              <a:rPr lang="en-US" sz="4000" dirty="0"/>
              <a:t>Health Records </a:t>
            </a:r>
          </a:p>
          <a:p>
            <a:r>
              <a:rPr lang="en-US" sz="4000" dirty="0"/>
              <a:t>HIPAA</a:t>
            </a:r>
          </a:p>
          <a:p>
            <a:r>
              <a:rPr lang="en-US" sz="4000" dirty="0"/>
              <a:t>Scope of Services provided and referred</a:t>
            </a:r>
          </a:p>
          <a:p>
            <a:endParaRPr lang="en-US" dirty="0"/>
          </a:p>
        </p:txBody>
      </p:sp>
      <p:sp>
        <p:nvSpPr>
          <p:cNvPr id="5" name="Text Placeholder 4">
            <a:extLst>
              <a:ext uri="{FF2B5EF4-FFF2-40B4-BE49-F238E27FC236}">
                <a16:creationId xmlns:a16="http://schemas.microsoft.com/office/drawing/2014/main" id="{4BB07D4A-A4B1-E846-9232-77978F4B1800}"/>
              </a:ext>
            </a:extLst>
          </p:cNvPr>
          <p:cNvSpPr>
            <a:spLocks noGrp="1"/>
          </p:cNvSpPr>
          <p:nvPr>
            <p:ph type="body" sz="quarter" idx="14"/>
          </p:nvPr>
        </p:nvSpPr>
        <p:spPr/>
        <p:txBody>
          <a:bodyPr/>
          <a:lstStyle/>
          <a:p>
            <a:endParaRPr lang="en-US" sz="3200" dirty="0"/>
          </a:p>
          <a:p>
            <a:endParaRPr lang="en-US" sz="3200" dirty="0"/>
          </a:p>
          <a:p>
            <a:endParaRPr lang="en-US" dirty="0"/>
          </a:p>
        </p:txBody>
      </p:sp>
    </p:spTree>
    <p:extLst>
      <p:ext uri="{BB962C8B-B14F-4D97-AF65-F5344CB8AC3E}">
        <p14:creationId xmlns:p14="http://schemas.microsoft.com/office/powerpoint/2010/main" val="483239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A243B854-E400-BF4C-96AB-2FF7719E9E06}"/>
              </a:ext>
            </a:extLst>
          </p:cNvPr>
          <p:cNvSpPr>
            <a:spLocks noGrp="1"/>
          </p:cNvSpPr>
          <p:nvPr>
            <p:ph type="body" sz="quarter" idx="10"/>
          </p:nvPr>
        </p:nvSpPr>
        <p:spPr/>
        <p:txBody>
          <a:bodyPr>
            <a:normAutofit lnSpcReduction="10000"/>
          </a:bodyPr>
          <a:lstStyle/>
          <a:p>
            <a:r>
              <a:rPr lang="en-US" dirty="0"/>
              <a:t>Policies</a:t>
            </a:r>
          </a:p>
          <a:p>
            <a:endParaRPr lang="en-US" dirty="0"/>
          </a:p>
        </p:txBody>
      </p:sp>
      <p:sp>
        <p:nvSpPr>
          <p:cNvPr id="18" name="Text Placeholder 17">
            <a:extLst>
              <a:ext uri="{FF2B5EF4-FFF2-40B4-BE49-F238E27FC236}">
                <a16:creationId xmlns:a16="http://schemas.microsoft.com/office/drawing/2014/main" id="{790C79A3-5A59-964C-A0AE-5E7C32E27ABC}"/>
              </a:ext>
            </a:extLst>
          </p:cNvPr>
          <p:cNvSpPr>
            <a:spLocks noGrp="1"/>
          </p:cNvSpPr>
          <p:nvPr>
            <p:ph type="body" sz="quarter" idx="14"/>
          </p:nvPr>
        </p:nvSpPr>
        <p:spPr>
          <a:xfrm>
            <a:off x="1578236" y="2225399"/>
            <a:ext cx="16053071" cy="7363732"/>
          </a:xfrm>
        </p:spPr>
        <p:txBody>
          <a:bodyPr/>
          <a:lstStyle/>
          <a:p>
            <a:r>
              <a:rPr lang="en-US" sz="4000" dirty="0"/>
              <a:t>Lines of Authority</a:t>
            </a:r>
          </a:p>
          <a:p>
            <a:r>
              <a:rPr lang="en-US" sz="4000" dirty="0"/>
              <a:t>Categories of Practitioners </a:t>
            </a:r>
          </a:p>
          <a:p>
            <a:r>
              <a:rPr lang="en-US" sz="4000" dirty="0"/>
              <a:t>Developing &amp; Reviewing P&amp;Ps and Clinic Services</a:t>
            </a:r>
          </a:p>
          <a:p>
            <a:r>
              <a:rPr lang="en-US" sz="4000" dirty="0"/>
              <a:t>Equipment Maintenance</a:t>
            </a:r>
          </a:p>
          <a:p>
            <a:r>
              <a:rPr lang="en-US" sz="4000" dirty="0"/>
              <a:t>Infection Prevention </a:t>
            </a:r>
          </a:p>
          <a:p>
            <a:r>
              <a:rPr lang="en-US" sz="4000" dirty="0"/>
              <a:t>Hiring, training and orienting</a:t>
            </a:r>
          </a:p>
          <a:p>
            <a:r>
              <a:rPr lang="en-US" sz="4000" dirty="0"/>
              <a:t>Quality Improvement</a:t>
            </a:r>
          </a:p>
          <a:p>
            <a:r>
              <a:rPr lang="en-US" sz="4000" dirty="0"/>
              <a:t>Equipment Management</a:t>
            </a:r>
          </a:p>
          <a:p>
            <a:r>
              <a:rPr lang="en-US" sz="4000" dirty="0"/>
              <a:t>Emergency Preparedness</a:t>
            </a:r>
          </a:p>
        </p:txBody>
      </p:sp>
    </p:spTree>
    <p:extLst>
      <p:ext uri="{BB962C8B-B14F-4D97-AF65-F5344CB8AC3E}">
        <p14:creationId xmlns:p14="http://schemas.microsoft.com/office/powerpoint/2010/main" val="2445153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FF89A05-7335-CB4C-A3D4-9E5D43EBB5AA}"/>
              </a:ext>
            </a:extLst>
          </p:cNvPr>
          <p:cNvSpPr>
            <a:spLocks noGrp="1"/>
          </p:cNvSpPr>
          <p:nvPr>
            <p:ph type="body" sz="quarter" idx="10"/>
          </p:nvPr>
        </p:nvSpPr>
        <p:spPr/>
        <p:txBody>
          <a:bodyPr>
            <a:normAutofit lnSpcReduction="10000"/>
          </a:bodyPr>
          <a:lstStyle/>
          <a:p>
            <a:r>
              <a:rPr lang="en-US" dirty="0"/>
              <a:t>Personnel Files</a:t>
            </a:r>
          </a:p>
        </p:txBody>
      </p:sp>
      <p:pic>
        <p:nvPicPr>
          <p:cNvPr id="6" name="Picture 5">
            <a:extLst>
              <a:ext uri="{FF2B5EF4-FFF2-40B4-BE49-F238E27FC236}">
                <a16:creationId xmlns:a16="http://schemas.microsoft.com/office/drawing/2014/main" id="{C5B5CF22-106F-4943-8BB3-9CE134F4E6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3914" y="2882290"/>
            <a:ext cx="18288000" cy="7407550"/>
          </a:xfrm>
          <a:prstGeom prst="rect">
            <a:avLst/>
          </a:prstGeom>
        </p:spPr>
      </p:pic>
    </p:spTree>
    <p:extLst>
      <p:ext uri="{BB962C8B-B14F-4D97-AF65-F5344CB8AC3E}">
        <p14:creationId xmlns:p14="http://schemas.microsoft.com/office/powerpoint/2010/main" val="3423925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D44B8-4F2D-5249-9A81-4BABC894157A}"/>
              </a:ext>
            </a:extLst>
          </p:cNvPr>
          <p:cNvSpPr>
            <a:spLocks noGrp="1"/>
          </p:cNvSpPr>
          <p:nvPr>
            <p:ph type="body" sz="quarter" idx="10"/>
          </p:nvPr>
        </p:nvSpPr>
        <p:spPr/>
        <p:txBody>
          <a:bodyPr>
            <a:normAutofit lnSpcReduction="10000"/>
          </a:bodyPr>
          <a:lstStyle/>
          <a:p>
            <a:r>
              <a:rPr lang="en-US" dirty="0"/>
              <a:t>Medical Records 491.10</a:t>
            </a:r>
          </a:p>
        </p:txBody>
      </p:sp>
      <p:pic>
        <p:nvPicPr>
          <p:cNvPr id="4" name="Content Placeholder 5">
            <a:extLst>
              <a:ext uri="{FF2B5EF4-FFF2-40B4-BE49-F238E27FC236}">
                <a16:creationId xmlns:a16="http://schemas.microsoft.com/office/drawing/2014/main" id="{D14B5FCE-907F-FC4A-88AF-8E8EA7FF51EA}"/>
              </a:ext>
            </a:extLst>
          </p:cNvPr>
          <p:cNvPicPr>
            <a:picLocks noChangeAspect="1"/>
          </p:cNvPicPr>
          <p:nvPr/>
        </p:nvPicPr>
        <p:blipFill>
          <a:blip r:embed="rId2"/>
          <a:stretch>
            <a:fillRect/>
          </a:stretch>
        </p:blipFill>
        <p:spPr>
          <a:xfrm>
            <a:off x="477078" y="3756025"/>
            <a:ext cx="17810922" cy="6381888"/>
          </a:xfrm>
          <a:prstGeom prst="rect">
            <a:avLst/>
          </a:prstGeom>
          <a:ln w="57150">
            <a:solidFill>
              <a:schemeClr val="tx2"/>
            </a:solidFill>
          </a:ln>
        </p:spPr>
      </p:pic>
    </p:spTree>
    <p:extLst>
      <p:ext uri="{BB962C8B-B14F-4D97-AF65-F5344CB8AC3E}">
        <p14:creationId xmlns:p14="http://schemas.microsoft.com/office/powerpoint/2010/main" val="211152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128518-FAF5-BF44-8F86-AFFA1C155073}"/>
              </a:ext>
            </a:extLst>
          </p:cNvPr>
          <p:cNvSpPr>
            <a:spLocks noGrp="1"/>
          </p:cNvSpPr>
          <p:nvPr>
            <p:ph type="body" sz="quarter" idx="10"/>
          </p:nvPr>
        </p:nvSpPr>
        <p:spPr>
          <a:xfrm>
            <a:off x="1140915" y="943012"/>
            <a:ext cx="9531350" cy="881062"/>
          </a:xfrm>
        </p:spPr>
        <p:txBody>
          <a:bodyPr>
            <a:normAutofit lnSpcReduction="10000"/>
          </a:bodyPr>
          <a:lstStyle/>
          <a:p>
            <a:r>
              <a:rPr lang="en-US" dirty="0"/>
              <a:t>Touring the Clinic</a:t>
            </a:r>
          </a:p>
          <a:p>
            <a:endParaRPr lang="en-US" dirty="0"/>
          </a:p>
        </p:txBody>
      </p:sp>
      <p:pic>
        <p:nvPicPr>
          <p:cNvPr id="4" name="Picture 2" descr="Clinic sign.">
            <a:extLst>
              <a:ext uri="{FF2B5EF4-FFF2-40B4-BE49-F238E27FC236}">
                <a16:creationId xmlns:a16="http://schemas.microsoft.com/office/drawing/2014/main" id="{B8FE0F10-53D1-5C4A-8EF3-6D20412ED1D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63054" y="3780798"/>
            <a:ext cx="8501831" cy="53544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EB187EF-1E40-AF48-88E7-C9D1F8908099}"/>
              </a:ext>
            </a:extLst>
          </p:cNvPr>
          <p:cNvSpPr txBox="1"/>
          <p:nvPr/>
        </p:nvSpPr>
        <p:spPr>
          <a:xfrm>
            <a:off x="3135086" y="9937837"/>
            <a:ext cx="11103428" cy="1877437"/>
          </a:xfrm>
          <a:prstGeom prst="rect">
            <a:avLst/>
          </a:prstGeom>
          <a:noFill/>
        </p:spPr>
        <p:txBody>
          <a:bodyPr wrap="square" rtlCol="0">
            <a:spAutoFit/>
          </a:bodyPr>
          <a:lstStyle/>
          <a:p>
            <a:r>
              <a:rPr lang="en-US" sz="4000" b="1" dirty="0"/>
              <a:t>Name on the sign consistent with CMS 855A application</a:t>
            </a:r>
          </a:p>
          <a:p>
            <a:endParaRPr lang="en-US" dirty="0"/>
          </a:p>
        </p:txBody>
      </p:sp>
    </p:spTree>
    <p:extLst>
      <p:ext uri="{BB962C8B-B14F-4D97-AF65-F5344CB8AC3E}">
        <p14:creationId xmlns:p14="http://schemas.microsoft.com/office/powerpoint/2010/main" val="265500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128518-FAF5-BF44-8F86-AFFA1C155073}"/>
              </a:ext>
            </a:extLst>
          </p:cNvPr>
          <p:cNvSpPr>
            <a:spLocks noGrp="1"/>
          </p:cNvSpPr>
          <p:nvPr>
            <p:ph type="body" sz="quarter" idx="10"/>
          </p:nvPr>
        </p:nvSpPr>
        <p:spPr>
          <a:xfrm>
            <a:off x="1140915" y="943012"/>
            <a:ext cx="9531350" cy="881062"/>
          </a:xfrm>
        </p:spPr>
        <p:txBody>
          <a:bodyPr>
            <a:normAutofit lnSpcReduction="10000"/>
          </a:bodyPr>
          <a:lstStyle/>
          <a:p>
            <a:r>
              <a:rPr lang="en-US" dirty="0"/>
              <a:t>Touring the Clinic</a:t>
            </a:r>
          </a:p>
          <a:p>
            <a:endParaRPr lang="en-US" dirty="0"/>
          </a:p>
        </p:txBody>
      </p:sp>
      <p:sp>
        <p:nvSpPr>
          <p:cNvPr id="3" name="TextBox 2">
            <a:extLst>
              <a:ext uri="{FF2B5EF4-FFF2-40B4-BE49-F238E27FC236}">
                <a16:creationId xmlns:a16="http://schemas.microsoft.com/office/drawing/2014/main" id="{414D0D6C-1741-5446-A77E-F6E483A5E536}"/>
              </a:ext>
            </a:extLst>
          </p:cNvPr>
          <p:cNvSpPr txBox="1"/>
          <p:nvPr/>
        </p:nvSpPr>
        <p:spPr>
          <a:xfrm>
            <a:off x="1140915" y="3886200"/>
            <a:ext cx="15808142" cy="4955203"/>
          </a:xfrm>
          <a:prstGeom prst="rect">
            <a:avLst/>
          </a:prstGeom>
          <a:noFill/>
        </p:spPr>
        <p:txBody>
          <a:bodyPr wrap="square" rtlCol="0">
            <a:spAutoFit/>
          </a:bodyPr>
          <a:lstStyle/>
          <a:p>
            <a:r>
              <a:rPr lang="en-US" sz="4000" b="1" u="sng" dirty="0">
                <a:latin typeface="Century Gothic" panose="020B0502020202020204" pitchFamily="34" charset="0"/>
              </a:rPr>
              <a:t>Before moving</a:t>
            </a:r>
            <a:r>
              <a:rPr lang="en-US" sz="4000" b="1" dirty="0">
                <a:latin typeface="Century Gothic" panose="020B0502020202020204" pitchFamily="34" charset="0"/>
              </a:rPr>
              <a:t>: </a:t>
            </a:r>
            <a:r>
              <a:rPr lang="en-US" sz="4000" dirty="0">
                <a:latin typeface="Century Gothic" panose="020B0502020202020204" pitchFamily="34" charset="0"/>
              </a:rPr>
              <a:t>Check with State office of Rural Health and your MAC to be certain your new address is still in a HPSA, even if it’s next door.</a:t>
            </a:r>
          </a:p>
          <a:p>
            <a:endParaRPr lang="en-US" sz="4000" dirty="0">
              <a:latin typeface="Century Gothic" panose="020B0502020202020204" pitchFamily="34" charset="0"/>
            </a:endParaRPr>
          </a:p>
          <a:p>
            <a:r>
              <a:rPr lang="en-US" sz="4000" dirty="0">
                <a:latin typeface="Century Gothic" panose="020B0502020202020204" pitchFamily="34" charset="0"/>
              </a:rPr>
              <a:t>Report name changes to CMS</a:t>
            </a:r>
          </a:p>
          <a:p>
            <a:endParaRPr lang="en-US" sz="4000" dirty="0">
              <a:latin typeface="Century Gothic" panose="020B0502020202020204" pitchFamily="34" charset="0"/>
            </a:endParaRPr>
          </a:p>
          <a:p>
            <a:r>
              <a:rPr lang="en-US" sz="4000" dirty="0">
                <a:latin typeface="Century Gothic" panose="020B0502020202020204" pitchFamily="34" charset="0"/>
              </a:rPr>
              <a:t>Report change in Medical Director to CMS</a:t>
            </a:r>
          </a:p>
          <a:p>
            <a:endParaRPr lang="en-US" dirty="0"/>
          </a:p>
        </p:txBody>
      </p:sp>
    </p:spTree>
    <p:extLst>
      <p:ext uri="{BB962C8B-B14F-4D97-AF65-F5344CB8AC3E}">
        <p14:creationId xmlns:p14="http://schemas.microsoft.com/office/powerpoint/2010/main" val="2236098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45049FE-2BF7-8C4A-AB14-2019F8FAF6A4}"/>
              </a:ext>
            </a:extLst>
          </p:cNvPr>
          <p:cNvSpPr>
            <a:spLocks noGrp="1"/>
          </p:cNvSpPr>
          <p:nvPr>
            <p:ph type="pic" sz="quarter" idx="13"/>
          </p:nvPr>
        </p:nvSpPr>
        <p:spPr/>
      </p:sp>
      <p:sp>
        <p:nvSpPr>
          <p:cNvPr id="3" name="Text Placeholder 2">
            <a:extLst>
              <a:ext uri="{FF2B5EF4-FFF2-40B4-BE49-F238E27FC236}">
                <a16:creationId xmlns:a16="http://schemas.microsoft.com/office/drawing/2014/main" id="{7CD307E6-E13E-164E-8B66-21FFEDDEC4FB}"/>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97D723D7-874F-AD4B-8B34-2993DF8A64C0}"/>
              </a:ext>
            </a:extLst>
          </p:cNvPr>
          <p:cNvSpPr>
            <a:spLocks noGrp="1"/>
          </p:cNvSpPr>
          <p:nvPr>
            <p:ph type="body" sz="quarter" idx="15"/>
          </p:nvPr>
        </p:nvSpPr>
        <p:spPr/>
        <p:txBody>
          <a:bodyPr/>
          <a:lstStyle/>
          <a:p>
            <a:r>
              <a:rPr lang="en-US" sz="4000" dirty="0">
                <a:latin typeface="Century Gothic" panose="020B0502020202020204" pitchFamily="34" charset="0"/>
              </a:rPr>
              <a:t>Posted Hours of Operation</a:t>
            </a:r>
          </a:p>
          <a:p>
            <a:endParaRPr lang="en-US" dirty="0"/>
          </a:p>
        </p:txBody>
      </p:sp>
      <p:pic>
        <p:nvPicPr>
          <p:cNvPr id="6" name="Picture 5">
            <a:extLst>
              <a:ext uri="{FF2B5EF4-FFF2-40B4-BE49-F238E27FC236}">
                <a16:creationId xmlns:a16="http://schemas.microsoft.com/office/drawing/2014/main" id="{5D188779-524C-A943-8BFB-CD65AE0FFB74}"/>
              </a:ext>
            </a:extLst>
          </p:cNvPr>
          <p:cNvPicPr>
            <a:picLocks noChangeAspect="1"/>
          </p:cNvPicPr>
          <p:nvPr/>
        </p:nvPicPr>
        <p:blipFill rotWithShape="1">
          <a:blip r:embed="rId2"/>
          <a:srcRect l="1456" r="14310"/>
          <a:stretch/>
        </p:blipFill>
        <p:spPr>
          <a:xfrm>
            <a:off x="9753764" y="2967323"/>
            <a:ext cx="7307577" cy="8402301"/>
          </a:xfrm>
          <a:prstGeom prst="rect">
            <a:avLst/>
          </a:prstGeom>
          <a:effectLst/>
        </p:spPr>
      </p:pic>
    </p:spTree>
    <p:extLst>
      <p:ext uri="{BB962C8B-B14F-4D97-AF65-F5344CB8AC3E}">
        <p14:creationId xmlns:p14="http://schemas.microsoft.com/office/powerpoint/2010/main" val="186429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343C691-3A6C-FB43-8FC2-DEE8352D3BC6}"/>
              </a:ext>
            </a:extLst>
          </p:cNvPr>
          <p:cNvSpPr>
            <a:spLocks noGrp="1"/>
          </p:cNvSpPr>
          <p:nvPr>
            <p:ph type="pic" sz="quarter" idx="27"/>
          </p:nvPr>
        </p:nvSpPr>
        <p:spPr/>
      </p:sp>
      <p:sp>
        <p:nvSpPr>
          <p:cNvPr id="3" name="Text Placeholder 2">
            <a:extLst>
              <a:ext uri="{FF2B5EF4-FFF2-40B4-BE49-F238E27FC236}">
                <a16:creationId xmlns:a16="http://schemas.microsoft.com/office/drawing/2014/main" id="{46CDA32E-8147-FC4A-9BE6-CA5047625605}"/>
              </a:ext>
            </a:extLst>
          </p:cNvPr>
          <p:cNvSpPr>
            <a:spLocks noGrp="1"/>
          </p:cNvSpPr>
          <p:nvPr>
            <p:ph type="body" sz="quarter" idx="10"/>
          </p:nvPr>
        </p:nvSpPr>
        <p:spPr/>
        <p:txBody>
          <a:bodyPr>
            <a:normAutofit lnSpcReduction="10000"/>
          </a:bodyPr>
          <a:lstStyle/>
          <a:p>
            <a:r>
              <a:rPr lang="en-US" dirty="0"/>
              <a:t>Touring the Clinic</a:t>
            </a:r>
          </a:p>
        </p:txBody>
      </p:sp>
      <p:sp>
        <p:nvSpPr>
          <p:cNvPr id="4" name="Picture Placeholder 3">
            <a:extLst>
              <a:ext uri="{FF2B5EF4-FFF2-40B4-BE49-F238E27FC236}">
                <a16:creationId xmlns:a16="http://schemas.microsoft.com/office/drawing/2014/main" id="{DDEC5A4A-D22D-864C-9732-3C3FDA139F17}"/>
              </a:ext>
            </a:extLst>
          </p:cNvPr>
          <p:cNvSpPr>
            <a:spLocks noGrp="1"/>
          </p:cNvSpPr>
          <p:nvPr>
            <p:ph type="pic" sz="quarter" idx="28"/>
          </p:nvPr>
        </p:nvSpPr>
        <p:spPr/>
      </p:sp>
      <p:sp>
        <p:nvSpPr>
          <p:cNvPr id="5" name="Picture Placeholder 4">
            <a:extLst>
              <a:ext uri="{FF2B5EF4-FFF2-40B4-BE49-F238E27FC236}">
                <a16:creationId xmlns:a16="http://schemas.microsoft.com/office/drawing/2014/main" id="{AE9C9266-E451-0B46-84E0-CADFC4E5FBD8}"/>
              </a:ext>
            </a:extLst>
          </p:cNvPr>
          <p:cNvSpPr>
            <a:spLocks noGrp="1"/>
          </p:cNvSpPr>
          <p:nvPr>
            <p:ph type="pic" sz="quarter" idx="29"/>
          </p:nvPr>
        </p:nvSpPr>
        <p:spPr/>
      </p:sp>
      <p:sp>
        <p:nvSpPr>
          <p:cNvPr id="6" name="Text Placeholder 5">
            <a:extLst>
              <a:ext uri="{FF2B5EF4-FFF2-40B4-BE49-F238E27FC236}">
                <a16:creationId xmlns:a16="http://schemas.microsoft.com/office/drawing/2014/main" id="{6150A398-121E-694B-AE9C-B4AC4BF5D479}"/>
              </a:ext>
            </a:extLst>
          </p:cNvPr>
          <p:cNvSpPr>
            <a:spLocks noGrp="1"/>
          </p:cNvSpPr>
          <p:nvPr>
            <p:ph type="body" sz="quarter" idx="18"/>
          </p:nvPr>
        </p:nvSpPr>
        <p:spPr/>
        <p:txBody>
          <a:bodyPr/>
          <a:lstStyle/>
          <a:p>
            <a:r>
              <a:rPr lang="en-US" sz="4000" dirty="0">
                <a:latin typeface="Century Gothic" panose="020B0502020202020204" pitchFamily="34" charset="0"/>
              </a:rPr>
              <a:t>Waiting Room</a:t>
            </a:r>
          </a:p>
        </p:txBody>
      </p:sp>
      <p:sp>
        <p:nvSpPr>
          <p:cNvPr id="7" name="Text Placeholder 6">
            <a:extLst>
              <a:ext uri="{FF2B5EF4-FFF2-40B4-BE49-F238E27FC236}">
                <a16:creationId xmlns:a16="http://schemas.microsoft.com/office/drawing/2014/main" id="{41AC6C61-9742-4440-B499-A3713DC572BF}"/>
              </a:ext>
            </a:extLst>
          </p:cNvPr>
          <p:cNvSpPr>
            <a:spLocks noGrp="1"/>
          </p:cNvSpPr>
          <p:nvPr>
            <p:ph type="body" sz="quarter" idx="19"/>
          </p:nvPr>
        </p:nvSpPr>
        <p:spPr/>
        <p:txBody>
          <a:bodyPr/>
          <a:lstStyle/>
          <a:p>
            <a:endParaRPr lang="en-US"/>
          </a:p>
        </p:txBody>
      </p:sp>
      <p:sp>
        <p:nvSpPr>
          <p:cNvPr id="8" name="Text Placeholder 7">
            <a:extLst>
              <a:ext uri="{FF2B5EF4-FFF2-40B4-BE49-F238E27FC236}">
                <a16:creationId xmlns:a16="http://schemas.microsoft.com/office/drawing/2014/main" id="{65B2EA27-073E-6845-A1D2-78FF70FF67AD}"/>
              </a:ext>
            </a:extLst>
          </p:cNvPr>
          <p:cNvSpPr>
            <a:spLocks noGrp="1"/>
          </p:cNvSpPr>
          <p:nvPr>
            <p:ph type="body" sz="quarter" idx="30"/>
          </p:nvPr>
        </p:nvSpPr>
        <p:spPr/>
        <p:txBody>
          <a:bodyPr/>
          <a:lstStyle/>
          <a:p>
            <a:r>
              <a:rPr lang="en-US" sz="4000" dirty="0">
                <a:latin typeface="Century Gothic" panose="020B0502020202020204" pitchFamily="34" charset="0"/>
              </a:rPr>
              <a:t>Exam Tables</a:t>
            </a:r>
          </a:p>
        </p:txBody>
      </p:sp>
      <p:sp>
        <p:nvSpPr>
          <p:cNvPr id="9" name="Text Placeholder 8">
            <a:extLst>
              <a:ext uri="{FF2B5EF4-FFF2-40B4-BE49-F238E27FC236}">
                <a16:creationId xmlns:a16="http://schemas.microsoft.com/office/drawing/2014/main" id="{832C884E-2C5C-B34D-B269-59FFC1E8D17A}"/>
              </a:ext>
            </a:extLst>
          </p:cNvPr>
          <p:cNvSpPr>
            <a:spLocks noGrp="1"/>
          </p:cNvSpPr>
          <p:nvPr>
            <p:ph type="body" sz="quarter" idx="31"/>
          </p:nvPr>
        </p:nvSpPr>
        <p:spPr/>
        <p:txBody>
          <a:bodyPr/>
          <a:lstStyle/>
          <a:p>
            <a:endParaRPr lang="en-US"/>
          </a:p>
        </p:txBody>
      </p:sp>
      <p:sp>
        <p:nvSpPr>
          <p:cNvPr id="10" name="Text Placeholder 9">
            <a:extLst>
              <a:ext uri="{FF2B5EF4-FFF2-40B4-BE49-F238E27FC236}">
                <a16:creationId xmlns:a16="http://schemas.microsoft.com/office/drawing/2014/main" id="{D4DAE29F-490E-E544-91BB-A27920F4E670}"/>
              </a:ext>
            </a:extLst>
          </p:cNvPr>
          <p:cNvSpPr>
            <a:spLocks noGrp="1"/>
          </p:cNvSpPr>
          <p:nvPr>
            <p:ph type="body" sz="quarter" idx="32"/>
          </p:nvPr>
        </p:nvSpPr>
        <p:spPr/>
        <p:txBody>
          <a:bodyPr/>
          <a:lstStyle/>
          <a:p>
            <a:r>
              <a:rPr lang="en-US" sz="4000" dirty="0">
                <a:latin typeface="Century Gothic" panose="020B0502020202020204" pitchFamily="34" charset="0"/>
              </a:rPr>
              <a:t>Under Sinks</a:t>
            </a:r>
          </a:p>
        </p:txBody>
      </p:sp>
      <p:sp>
        <p:nvSpPr>
          <p:cNvPr id="11" name="Text Placeholder 10">
            <a:extLst>
              <a:ext uri="{FF2B5EF4-FFF2-40B4-BE49-F238E27FC236}">
                <a16:creationId xmlns:a16="http://schemas.microsoft.com/office/drawing/2014/main" id="{6240C48E-6EE2-DA4E-BE7A-A1613ED55B94}"/>
              </a:ext>
            </a:extLst>
          </p:cNvPr>
          <p:cNvSpPr>
            <a:spLocks noGrp="1"/>
          </p:cNvSpPr>
          <p:nvPr>
            <p:ph type="body" sz="quarter" idx="33"/>
          </p:nvPr>
        </p:nvSpPr>
        <p:spPr/>
        <p:txBody>
          <a:bodyPr/>
          <a:lstStyle/>
          <a:p>
            <a:endParaRPr lang="en-US"/>
          </a:p>
        </p:txBody>
      </p:sp>
      <p:pic>
        <p:nvPicPr>
          <p:cNvPr id="12" name="Content Placeholder 4">
            <a:extLst>
              <a:ext uri="{FF2B5EF4-FFF2-40B4-BE49-F238E27FC236}">
                <a16:creationId xmlns:a16="http://schemas.microsoft.com/office/drawing/2014/main" id="{FD169C96-1809-1841-B0F9-6CF5ACBDA559}"/>
              </a:ext>
            </a:extLst>
          </p:cNvPr>
          <p:cNvPicPr>
            <a:picLocks noChangeAspect="1"/>
          </p:cNvPicPr>
          <p:nvPr/>
        </p:nvPicPr>
        <p:blipFill>
          <a:blip r:embed="rId2"/>
          <a:stretch>
            <a:fillRect/>
          </a:stretch>
        </p:blipFill>
        <p:spPr>
          <a:xfrm>
            <a:off x="932394" y="3684777"/>
            <a:ext cx="5234289" cy="5928417"/>
          </a:xfrm>
          <a:prstGeom prst="rect">
            <a:avLst/>
          </a:prstGeom>
        </p:spPr>
      </p:pic>
      <p:pic>
        <p:nvPicPr>
          <p:cNvPr id="13" name="Picture 12">
            <a:extLst>
              <a:ext uri="{FF2B5EF4-FFF2-40B4-BE49-F238E27FC236}">
                <a16:creationId xmlns:a16="http://schemas.microsoft.com/office/drawing/2014/main" id="{B45C300E-2B95-E246-A3F5-54552EC963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004722" y="4196873"/>
            <a:ext cx="5928419" cy="4904223"/>
          </a:xfrm>
          <a:prstGeom prst="rect">
            <a:avLst/>
          </a:prstGeom>
        </p:spPr>
      </p:pic>
      <p:pic>
        <p:nvPicPr>
          <p:cNvPr id="14" name="Picture 13">
            <a:extLst>
              <a:ext uri="{FF2B5EF4-FFF2-40B4-BE49-F238E27FC236}">
                <a16:creationId xmlns:a16="http://schemas.microsoft.com/office/drawing/2014/main" id="{EF2E867A-12FA-6549-9D89-12416AB777DE}"/>
              </a:ext>
            </a:extLst>
          </p:cNvPr>
          <p:cNvPicPr>
            <a:picLocks noChangeAspect="1"/>
          </p:cNvPicPr>
          <p:nvPr/>
        </p:nvPicPr>
        <p:blipFill rotWithShape="1">
          <a:blip r:embed="rId4"/>
          <a:srcRect l="25104" r="4409" b="1084"/>
          <a:stretch/>
        </p:blipFill>
        <p:spPr>
          <a:xfrm>
            <a:off x="11771180" y="3684776"/>
            <a:ext cx="5308505" cy="6069965"/>
          </a:xfrm>
          <a:prstGeom prst="rect">
            <a:avLst/>
          </a:prstGeom>
        </p:spPr>
      </p:pic>
    </p:spTree>
    <p:extLst>
      <p:ext uri="{BB962C8B-B14F-4D97-AF65-F5344CB8AC3E}">
        <p14:creationId xmlns:p14="http://schemas.microsoft.com/office/powerpoint/2010/main" val="2375721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474174BB-9E68-8640-85A0-BE31B024578F}"/>
              </a:ext>
            </a:extLst>
          </p:cNvPr>
          <p:cNvSpPr>
            <a:spLocks noGrp="1"/>
          </p:cNvSpPr>
          <p:nvPr>
            <p:ph type="body" sz="quarter" idx="10"/>
          </p:nvPr>
        </p:nvSpPr>
        <p:spPr/>
        <p:txBody>
          <a:bodyPr>
            <a:normAutofit lnSpcReduction="10000"/>
          </a:bodyPr>
          <a:lstStyle/>
          <a:p>
            <a:r>
              <a:rPr lang="en-US" dirty="0"/>
              <a:t>Touring the Clinic</a:t>
            </a:r>
          </a:p>
        </p:txBody>
      </p:sp>
      <p:sp>
        <p:nvSpPr>
          <p:cNvPr id="15" name="Text Placeholder 14">
            <a:extLst>
              <a:ext uri="{FF2B5EF4-FFF2-40B4-BE49-F238E27FC236}">
                <a16:creationId xmlns:a16="http://schemas.microsoft.com/office/drawing/2014/main" id="{2467BDDB-00B0-AF40-ABAE-3BACA7A617D3}"/>
              </a:ext>
            </a:extLst>
          </p:cNvPr>
          <p:cNvSpPr>
            <a:spLocks noGrp="1"/>
          </p:cNvSpPr>
          <p:nvPr>
            <p:ph type="body" sz="quarter" idx="15"/>
          </p:nvPr>
        </p:nvSpPr>
        <p:spPr>
          <a:xfrm>
            <a:off x="849087" y="6548208"/>
            <a:ext cx="7813404" cy="4821417"/>
          </a:xfrm>
        </p:spPr>
        <p:txBody>
          <a:bodyPr/>
          <a:lstStyle/>
          <a:p>
            <a:r>
              <a:rPr lang="en-US" sz="4000" dirty="0">
                <a:latin typeface="Century Gothic" panose="020B0502020202020204" pitchFamily="34" charset="0"/>
              </a:rPr>
              <a:t>Hazardous material under the sink.</a:t>
            </a:r>
          </a:p>
          <a:p>
            <a:endParaRPr lang="en-US" sz="4000" dirty="0">
              <a:latin typeface="Century Gothic" panose="020B0502020202020204" pitchFamily="34" charset="0"/>
            </a:endParaRPr>
          </a:p>
          <a:p>
            <a:r>
              <a:rPr lang="en-US" sz="4000" dirty="0">
                <a:latin typeface="Century Gothic" panose="020B0502020202020204" pitchFamily="34" charset="0"/>
              </a:rPr>
              <a:t>Nothing should be under the sink!</a:t>
            </a:r>
          </a:p>
          <a:p>
            <a:endParaRPr lang="en-US" sz="4000" dirty="0"/>
          </a:p>
        </p:txBody>
      </p:sp>
      <p:sp>
        <p:nvSpPr>
          <p:cNvPr id="18" name="Picture Placeholder 17">
            <a:extLst>
              <a:ext uri="{FF2B5EF4-FFF2-40B4-BE49-F238E27FC236}">
                <a16:creationId xmlns:a16="http://schemas.microsoft.com/office/drawing/2014/main" id="{95DA65E9-3C06-9949-9A63-96764DB88717}"/>
              </a:ext>
            </a:extLst>
          </p:cNvPr>
          <p:cNvSpPr>
            <a:spLocks noGrp="1"/>
          </p:cNvSpPr>
          <p:nvPr>
            <p:ph type="pic" sz="quarter" idx="13"/>
          </p:nvPr>
        </p:nvSpPr>
        <p:spPr/>
      </p:sp>
      <p:pic>
        <p:nvPicPr>
          <p:cNvPr id="19" name="Picture 18">
            <a:extLst>
              <a:ext uri="{FF2B5EF4-FFF2-40B4-BE49-F238E27FC236}">
                <a16:creationId xmlns:a16="http://schemas.microsoft.com/office/drawing/2014/main" id="{E1882759-E87B-2A45-89D2-466DE29973D6}"/>
              </a:ext>
            </a:extLst>
          </p:cNvPr>
          <p:cNvPicPr>
            <a:picLocks noChangeAspect="1"/>
          </p:cNvPicPr>
          <p:nvPr/>
        </p:nvPicPr>
        <p:blipFill rotWithShape="1">
          <a:blip r:embed="rId2"/>
          <a:srcRect l="31222" t="9674" r="19039" b="61696"/>
          <a:stretch/>
        </p:blipFill>
        <p:spPr>
          <a:xfrm rot="16200000">
            <a:off x="8043037" y="3371514"/>
            <a:ext cx="10729031" cy="7307577"/>
          </a:xfrm>
          <a:prstGeom prst="rect">
            <a:avLst/>
          </a:prstGeom>
        </p:spPr>
      </p:pic>
    </p:spTree>
    <p:extLst>
      <p:ext uri="{BB962C8B-B14F-4D97-AF65-F5344CB8AC3E}">
        <p14:creationId xmlns:p14="http://schemas.microsoft.com/office/powerpoint/2010/main" val="4075763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474174BB-9E68-8640-85A0-BE31B024578F}"/>
              </a:ext>
            </a:extLst>
          </p:cNvPr>
          <p:cNvSpPr>
            <a:spLocks noGrp="1"/>
          </p:cNvSpPr>
          <p:nvPr>
            <p:ph type="body" sz="quarter" idx="10"/>
          </p:nvPr>
        </p:nvSpPr>
        <p:spPr/>
        <p:txBody>
          <a:bodyPr>
            <a:normAutofit lnSpcReduction="10000"/>
          </a:bodyPr>
          <a:lstStyle/>
          <a:p>
            <a:r>
              <a:rPr lang="en-US" dirty="0"/>
              <a:t>Touring the Clinic</a:t>
            </a:r>
          </a:p>
        </p:txBody>
      </p:sp>
      <p:sp>
        <p:nvSpPr>
          <p:cNvPr id="15" name="Text Placeholder 14">
            <a:extLst>
              <a:ext uri="{FF2B5EF4-FFF2-40B4-BE49-F238E27FC236}">
                <a16:creationId xmlns:a16="http://schemas.microsoft.com/office/drawing/2014/main" id="{2467BDDB-00B0-AF40-ABAE-3BACA7A617D3}"/>
              </a:ext>
            </a:extLst>
          </p:cNvPr>
          <p:cNvSpPr>
            <a:spLocks noGrp="1"/>
          </p:cNvSpPr>
          <p:nvPr>
            <p:ph type="body" sz="quarter" idx="15"/>
          </p:nvPr>
        </p:nvSpPr>
        <p:spPr>
          <a:xfrm>
            <a:off x="849087" y="6548208"/>
            <a:ext cx="7813404" cy="4821417"/>
          </a:xfrm>
        </p:spPr>
        <p:txBody>
          <a:bodyPr/>
          <a:lstStyle/>
          <a:p>
            <a:r>
              <a:rPr lang="en-US" sz="4000" dirty="0"/>
              <a:t>Sharps containers cannot be easily </a:t>
            </a:r>
            <a:r>
              <a:rPr lang="en-US" sz="4000" dirty="0" err="1"/>
              <a:t>accessibile</a:t>
            </a:r>
            <a:r>
              <a:rPr lang="en-US" sz="4000" dirty="0"/>
              <a:t>.</a:t>
            </a:r>
          </a:p>
          <a:p>
            <a:endParaRPr lang="en-US" sz="4000" dirty="0"/>
          </a:p>
          <a:p>
            <a:r>
              <a:rPr lang="en-US" sz="4000" dirty="0"/>
              <a:t>3 States require monthly disposal of sharps containers, FL, NY and MI</a:t>
            </a:r>
          </a:p>
          <a:p>
            <a:endParaRPr lang="en-US" sz="4000" dirty="0"/>
          </a:p>
        </p:txBody>
      </p:sp>
      <p:sp>
        <p:nvSpPr>
          <p:cNvPr id="18" name="Picture Placeholder 17">
            <a:extLst>
              <a:ext uri="{FF2B5EF4-FFF2-40B4-BE49-F238E27FC236}">
                <a16:creationId xmlns:a16="http://schemas.microsoft.com/office/drawing/2014/main" id="{95DA65E9-3C06-9949-9A63-96764DB88717}"/>
              </a:ext>
            </a:extLst>
          </p:cNvPr>
          <p:cNvSpPr>
            <a:spLocks noGrp="1"/>
          </p:cNvSpPr>
          <p:nvPr>
            <p:ph type="pic" sz="quarter" idx="13"/>
          </p:nvPr>
        </p:nvSpPr>
        <p:spPr/>
      </p:sp>
      <p:pic>
        <p:nvPicPr>
          <p:cNvPr id="6" name="Picture 1" descr="page21image14824240">
            <a:extLst>
              <a:ext uri="{FF2B5EF4-FFF2-40B4-BE49-F238E27FC236}">
                <a16:creationId xmlns:a16="http://schemas.microsoft.com/office/drawing/2014/main" id="{546BC63E-3C42-D341-BFFB-A6159AA40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5507" y="2967323"/>
            <a:ext cx="7813405" cy="840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99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D4F6110-ED11-EC41-BF5F-DCA1BBD6E595}"/>
              </a:ext>
            </a:extLst>
          </p:cNvPr>
          <p:cNvSpPr>
            <a:spLocks noGrp="1"/>
          </p:cNvSpPr>
          <p:nvPr>
            <p:ph type="pic" sz="quarter" idx="13"/>
          </p:nvPr>
        </p:nvSpPr>
        <p:spPr/>
      </p:sp>
      <p:sp>
        <p:nvSpPr>
          <p:cNvPr id="3" name="Text Placeholder 2">
            <a:extLst>
              <a:ext uri="{FF2B5EF4-FFF2-40B4-BE49-F238E27FC236}">
                <a16:creationId xmlns:a16="http://schemas.microsoft.com/office/drawing/2014/main" id="{AD2C5174-3485-EB42-B517-D9DC7FB75C45}"/>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375BB24F-5350-D643-AB28-CC5CFC4EBF65}"/>
              </a:ext>
            </a:extLst>
          </p:cNvPr>
          <p:cNvSpPr>
            <a:spLocks noGrp="1"/>
          </p:cNvSpPr>
          <p:nvPr>
            <p:ph type="body" sz="quarter" idx="15"/>
          </p:nvPr>
        </p:nvSpPr>
        <p:spPr>
          <a:xfrm>
            <a:off x="4604657" y="6548208"/>
            <a:ext cx="4057833" cy="4821417"/>
          </a:xfrm>
        </p:spPr>
        <p:txBody>
          <a:bodyPr/>
          <a:lstStyle/>
          <a:p>
            <a:r>
              <a:rPr lang="en-US" sz="4000" dirty="0">
                <a:latin typeface="Century Gothic" panose="020B0502020202020204" pitchFamily="34" charset="0"/>
              </a:rPr>
              <a:t>Safe storage of Oxygen: chained or in an approved cart.</a:t>
            </a:r>
          </a:p>
          <a:p>
            <a:endParaRPr lang="en-US" dirty="0"/>
          </a:p>
        </p:txBody>
      </p:sp>
      <p:pic>
        <p:nvPicPr>
          <p:cNvPr id="6" name="Picture 5">
            <a:extLst>
              <a:ext uri="{FF2B5EF4-FFF2-40B4-BE49-F238E27FC236}">
                <a16:creationId xmlns:a16="http://schemas.microsoft.com/office/drawing/2014/main" id="{74F6C121-F088-E649-81C3-288A03F615C7}"/>
              </a:ext>
            </a:extLst>
          </p:cNvPr>
          <p:cNvPicPr>
            <a:picLocks noChangeAspect="1"/>
          </p:cNvPicPr>
          <p:nvPr/>
        </p:nvPicPr>
        <p:blipFill rotWithShape="1">
          <a:blip r:embed="rId2"/>
          <a:srcRect l="30084" b="6611"/>
          <a:stretch/>
        </p:blipFill>
        <p:spPr>
          <a:xfrm>
            <a:off x="9753764" y="2967324"/>
            <a:ext cx="7307577" cy="8658619"/>
          </a:xfrm>
          <a:prstGeom prst="rect">
            <a:avLst/>
          </a:prstGeom>
          <a:ln w="63500">
            <a:solidFill>
              <a:schemeClr val="tx2"/>
            </a:solidFill>
          </a:ln>
        </p:spPr>
      </p:pic>
      <p:pic>
        <p:nvPicPr>
          <p:cNvPr id="8" name="Picture 1" descr="page20image14823616">
            <a:extLst>
              <a:ext uri="{FF2B5EF4-FFF2-40B4-BE49-F238E27FC236}">
                <a16:creationId xmlns:a16="http://schemas.microsoft.com/office/drawing/2014/main" id="{77285928-FD7D-CA49-8CBD-548F38096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00836"/>
            <a:ext cx="4826814" cy="6344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899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D4F6110-ED11-EC41-BF5F-DCA1BBD6E595}"/>
              </a:ext>
            </a:extLst>
          </p:cNvPr>
          <p:cNvSpPr>
            <a:spLocks noGrp="1"/>
          </p:cNvSpPr>
          <p:nvPr>
            <p:ph type="pic" sz="quarter" idx="13"/>
          </p:nvPr>
        </p:nvSpPr>
        <p:spPr/>
      </p:sp>
      <p:sp>
        <p:nvSpPr>
          <p:cNvPr id="3" name="Text Placeholder 2">
            <a:extLst>
              <a:ext uri="{FF2B5EF4-FFF2-40B4-BE49-F238E27FC236}">
                <a16:creationId xmlns:a16="http://schemas.microsoft.com/office/drawing/2014/main" id="{AD2C5174-3485-EB42-B517-D9DC7FB75C45}"/>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375BB24F-5350-D643-AB28-CC5CFC4EBF65}"/>
              </a:ext>
            </a:extLst>
          </p:cNvPr>
          <p:cNvSpPr>
            <a:spLocks noGrp="1"/>
          </p:cNvSpPr>
          <p:nvPr>
            <p:ph type="body" sz="quarter" idx="15"/>
          </p:nvPr>
        </p:nvSpPr>
        <p:spPr/>
        <p:txBody>
          <a:bodyPr/>
          <a:lstStyle/>
          <a:p>
            <a:pPr marL="285750" indent="-285750"/>
            <a:r>
              <a:rPr lang="en-US" sz="4000" dirty="0">
                <a:latin typeface="Century Gothic" panose="020B0502020202020204" pitchFamily="34" charset="0"/>
              </a:rPr>
              <a:t>State and Federal Posters are required to be in places visible to the staff.</a:t>
            </a:r>
          </a:p>
          <a:p>
            <a:pPr marL="285750" indent="-285750"/>
            <a:r>
              <a:rPr lang="en-US" sz="4000" dirty="0">
                <a:latin typeface="Century Gothic" panose="020B0502020202020204" pitchFamily="34" charset="0"/>
              </a:rPr>
              <a:t>Provider based clinics must have these postings in the clinic even when the clinic in the hospital building.</a:t>
            </a:r>
          </a:p>
          <a:p>
            <a:endParaRPr lang="en-US" dirty="0"/>
          </a:p>
        </p:txBody>
      </p:sp>
      <p:sp>
        <p:nvSpPr>
          <p:cNvPr id="5" name="Text Placeholder 4">
            <a:extLst>
              <a:ext uri="{FF2B5EF4-FFF2-40B4-BE49-F238E27FC236}">
                <a16:creationId xmlns:a16="http://schemas.microsoft.com/office/drawing/2014/main" id="{15EA6A79-541D-954F-AC46-3F0D53F540A8}"/>
              </a:ext>
            </a:extLst>
          </p:cNvPr>
          <p:cNvSpPr>
            <a:spLocks noGrp="1"/>
          </p:cNvSpPr>
          <p:nvPr>
            <p:ph type="body" sz="quarter" idx="14"/>
          </p:nvPr>
        </p:nvSpPr>
        <p:spPr>
          <a:xfrm>
            <a:off x="3150690" y="1853781"/>
            <a:ext cx="7521575" cy="3469378"/>
          </a:xfrm>
        </p:spPr>
        <p:txBody>
          <a:bodyPr/>
          <a:lstStyle/>
          <a:p>
            <a:r>
              <a:rPr lang="en-US" sz="6600" dirty="0">
                <a:latin typeface="Century Gothic" panose="020B0502020202020204" pitchFamily="34" charset="0"/>
              </a:rPr>
              <a:t>2019</a:t>
            </a:r>
          </a:p>
        </p:txBody>
      </p:sp>
      <p:pic>
        <p:nvPicPr>
          <p:cNvPr id="6" name="Content Placeholder 4">
            <a:extLst>
              <a:ext uri="{FF2B5EF4-FFF2-40B4-BE49-F238E27FC236}">
                <a16:creationId xmlns:a16="http://schemas.microsoft.com/office/drawing/2014/main" id="{219B1B4C-81D5-5C41-A60E-045A33ED30A6}"/>
              </a:ext>
            </a:extLst>
          </p:cNvPr>
          <p:cNvPicPr>
            <a:picLocks noChangeAspect="1"/>
          </p:cNvPicPr>
          <p:nvPr/>
        </p:nvPicPr>
        <p:blipFill>
          <a:blip r:embed="rId2"/>
          <a:stretch>
            <a:fillRect/>
          </a:stretch>
        </p:blipFill>
        <p:spPr>
          <a:xfrm>
            <a:off x="9625513" y="1641059"/>
            <a:ext cx="7521572" cy="10055429"/>
          </a:xfrm>
          <a:prstGeom prst="rect">
            <a:avLst/>
          </a:prstGeom>
        </p:spPr>
      </p:pic>
    </p:spTree>
    <p:extLst>
      <p:ext uri="{BB962C8B-B14F-4D97-AF65-F5344CB8AC3E}">
        <p14:creationId xmlns:p14="http://schemas.microsoft.com/office/powerpoint/2010/main" val="3006945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5FCCDF-614E-654A-B175-787BAF1D7596}"/>
              </a:ext>
            </a:extLst>
          </p:cNvPr>
          <p:cNvSpPr>
            <a:spLocks noGrp="1"/>
          </p:cNvSpPr>
          <p:nvPr>
            <p:ph type="body" sz="quarter" idx="10"/>
          </p:nvPr>
        </p:nvSpPr>
        <p:spPr/>
        <p:txBody>
          <a:bodyPr>
            <a:normAutofit lnSpcReduction="10000"/>
          </a:bodyPr>
          <a:lstStyle/>
          <a:p>
            <a:r>
              <a:rPr lang="en-US" dirty="0"/>
              <a:t>Touring the Clinic</a:t>
            </a:r>
          </a:p>
        </p:txBody>
      </p:sp>
      <p:sp>
        <p:nvSpPr>
          <p:cNvPr id="5" name="Picture Placeholder 4">
            <a:extLst>
              <a:ext uri="{FF2B5EF4-FFF2-40B4-BE49-F238E27FC236}">
                <a16:creationId xmlns:a16="http://schemas.microsoft.com/office/drawing/2014/main" id="{DEE08A78-BD9B-5D48-B268-0A9110AE0FD6}"/>
              </a:ext>
            </a:extLst>
          </p:cNvPr>
          <p:cNvSpPr>
            <a:spLocks noGrp="1"/>
          </p:cNvSpPr>
          <p:nvPr>
            <p:ph type="pic" sz="quarter" idx="29"/>
          </p:nvPr>
        </p:nvSpPr>
        <p:spPr/>
      </p:sp>
      <p:sp>
        <p:nvSpPr>
          <p:cNvPr id="7" name="Text Placeholder 6">
            <a:extLst>
              <a:ext uri="{FF2B5EF4-FFF2-40B4-BE49-F238E27FC236}">
                <a16:creationId xmlns:a16="http://schemas.microsoft.com/office/drawing/2014/main" id="{39A872C5-344D-C94E-99AD-CE505846C188}"/>
              </a:ext>
            </a:extLst>
          </p:cNvPr>
          <p:cNvSpPr>
            <a:spLocks noGrp="1"/>
          </p:cNvSpPr>
          <p:nvPr>
            <p:ph type="body" sz="quarter" idx="19"/>
          </p:nvPr>
        </p:nvSpPr>
        <p:spPr>
          <a:xfrm>
            <a:off x="2364480" y="9032135"/>
            <a:ext cx="4983375" cy="613084"/>
          </a:xfrm>
        </p:spPr>
        <p:txBody>
          <a:bodyPr/>
          <a:lstStyle/>
          <a:p>
            <a:r>
              <a:rPr lang="en-US" sz="4000" dirty="0"/>
              <a:t>Computer Time Out</a:t>
            </a:r>
          </a:p>
        </p:txBody>
      </p:sp>
      <p:sp>
        <p:nvSpPr>
          <p:cNvPr id="11" name="Text Placeholder 10">
            <a:extLst>
              <a:ext uri="{FF2B5EF4-FFF2-40B4-BE49-F238E27FC236}">
                <a16:creationId xmlns:a16="http://schemas.microsoft.com/office/drawing/2014/main" id="{1D83B3F4-2CF3-2E4B-BE51-0755D91668DA}"/>
              </a:ext>
            </a:extLst>
          </p:cNvPr>
          <p:cNvSpPr>
            <a:spLocks noGrp="1"/>
          </p:cNvSpPr>
          <p:nvPr>
            <p:ph type="body" sz="quarter" idx="33"/>
          </p:nvPr>
        </p:nvSpPr>
        <p:spPr/>
        <p:txBody>
          <a:bodyPr/>
          <a:lstStyle/>
          <a:p>
            <a:r>
              <a:rPr lang="en-US" sz="4000" dirty="0"/>
              <a:t>Visible PHI</a:t>
            </a:r>
          </a:p>
        </p:txBody>
      </p:sp>
      <p:pic>
        <p:nvPicPr>
          <p:cNvPr id="12" name="Picture 1" descr="page5image15027456">
            <a:extLst>
              <a:ext uri="{FF2B5EF4-FFF2-40B4-BE49-F238E27FC236}">
                <a16:creationId xmlns:a16="http://schemas.microsoft.com/office/drawing/2014/main" id="{290DB265-C96C-A344-AE0D-D83297CA7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749372"/>
            <a:ext cx="8066314" cy="5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Placeholder 12">
            <a:extLst>
              <a:ext uri="{FF2B5EF4-FFF2-40B4-BE49-F238E27FC236}">
                <a16:creationId xmlns:a16="http://schemas.microsoft.com/office/drawing/2014/main" id="{08891FB3-2A67-AA4B-90DD-E6FC3A6E0F2E}"/>
              </a:ext>
            </a:extLst>
          </p:cNvPr>
          <p:cNvPicPr>
            <a:picLocks noGrp="1" noChangeAspect="1"/>
          </p:cNvPicPr>
          <p:nvPr>
            <p:ph type="pic" sz="quarter" idx="27"/>
          </p:nvPr>
        </p:nvPicPr>
        <p:blipFill>
          <a:blip r:embed="rId3"/>
          <a:srcRect l="17208" r="17208"/>
          <a:stretch>
            <a:fillRect/>
          </a:stretch>
        </p:blipFill>
        <p:spPr>
          <a:xfrm>
            <a:off x="2708459" y="3684776"/>
            <a:ext cx="5080270" cy="5144596"/>
          </a:xfrm>
          <a:prstGeom prst="rect">
            <a:avLst/>
          </a:prstGeom>
        </p:spPr>
      </p:pic>
    </p:spTree>
    <p:extLst>
      <p:ext uri="{BB962C8B-B14F-4D97-AF65-F5344CB8AC3E}">
        <p14:creationId xmlns:p14="http://schemas.microsoft.com/office/powerpoint/2010/main" val="3931316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DA890A4-8AB2-0B49-BE5C-F6084CAF5414}"/>
              </a:ext>
            </a:extLst>
          </p:cNvPr>
          <p:cNvSpPr>
            <a:spLocks noGrp="1"/>
          </p:cNvSpPr>
          <p:nvPr>
            <p:ph type="pic" sz="quarter" idx="27"/>
          </p:nvPr>
        </p:nvSpPr>
        <p:spPr/>
      </p:sp>
      <p:sp>
        <p:nvSpPr>
          <p:cNvPr id="3" name="Text Placeholder 2">
            <a:extLst>
              <a:ext uri="{FF2B5EF4-FFF2-40B4-BE49-F238E27FC236}">
                <a16:creationId xmlns:a16="http://schemas.microsoft.com/office/drawing/2014/main" id="{439B589E-A141-6D41-BFA0-1C6B8528B97A}"/>
              </a:ext>
            </a:extLst>
          </p:cNvPr>
          <p:cNvSpPr>
            <a:spLocks noGrp="1"/>
          </p:cNvSpPr>
          <p:nvPr>
            <p:ph type="body" sz="quarter" idx="10"/>
          </p:nvPr>
        </p:nvSpPr>
        <p:spPr/>
        <p:txBody>
          <a:bodyPr>
            <a:normAutofit lnSpcReduction="10000"/>
          </a:bodyPr>
          <a:lstStyle/>
          <a:p>
            <a:r>
              <a:rPr lang="en-US" dirty="0"/>
              <a:t>Touring The Clinic</a:t>
            </a:r>
          </a:p>
        </p:txBody>
      </p:sp>
      <p:sp>
        <p:nvSpPr>
          <p:cNvPr id="4" name="Picture Placeholder 3">
            <a:extLst>
              <a:ext uri="{FF2B5EF4-FFF2-40B4-BE49-F238E27FC236}">
                <a16:creationId xmlns:a16="http://schemas.microsoft.com/office/drawing/2014/main" id="{B8374AE6-687B-8B43-BAF3-11C397868173}"/>
              </a:ext>
            </a:extLst>
          </p:cNvPr>
          <p:cNvSpPr>
            <a:spLocks noGrp="1"/>
          </p:cNvSpPr>
          <p:nvPr>
            <p:ph type="pic" sz="quarter" idx="28"/>
          </p:nvPr>
        </p:nvSpPr>
        <p:spPr/>
      </p:sp>
      <p:sp>
        <p:nvSpPr>
          <p:cNvPr id="5" name="Picture Placeholder 4">
            <a:extLst>
              <a:ext uri="{FF2B5EF4-FFF2-40B4-BE49-F238E27FC236}">
                <a16:creationId xmlns:a16="http://schemas.microsoft.com/office/drawing/2014/main" id="{33E7D9F8-2F22-1E40-9581-D30A26D891E3}"/>
              </a:ext>
            </a:extLst>
          </p:cNvPr>
          <p:cNvSpPr>
            <a:spLocks noGrp="1"/>
          </p:cNvSpPr>
          <p:nvPr>
            <p:ph type="pic" sz="quarter" idx="29"/>
          </p:nvPr>
        </p:nvSpPr>
        <p:spPr/>
      </p:sp>
      <p:sp>
        <p:nvSpPr>
          <p:cNvPr id="6" name="Picture Placeholder 5">
            <a:extLst>
              <a:ext uri="{FF2B5EF4-FFF2-40B4-BE49-F238E27FC236}">
                <a16:creationId xmlns:a16="http://schemas.microsoft.com/office/drawing/2014/main" id="{149D4B95-DAB6-5443-9843-A793E89ADA4D}"/>
              </a:ext>
            </a:extLst>
          </p:cNvPr>
          <p:cNvSpPr>
            <a:spLocks noGrp="1"/>
          </p:cNvSpPr>
          <p:nvPr>
            <p:ph type="pic" sz="quarter" idx="30"/>
          </p:nvPr>
        </p:nvSpPr>
        <p:spPr/>
      </p:sp>
      <p:sp>
        <p:nvSpPr>
          <p:cNvPr id="7" name="Picture Placeholder 6">
            <a:extLst>
              <a:ext uri="{FF2B5EF4-FFF2-40B4-BE49-F238E27FC236}">
                <a16:creationId xmlns:a16="http://schemas.microsoft.com/office/drawing/2014/main" id="{238C0CDA-DCED-074E-9621-FB8C3F6C91EA}"/>
              </a:ext>
            </a:extLst>
          </p:cNvPr>
          <p:cNvSpPr>
            <a:spLocks noGrp="1"/>
          </p:cNvSpPr>
          <p:nvPr>
            <p:ph type="pic" sz="quarter" idx="31"/>
          </p:nvPr>
        </p:nvSpPr>
        <p:spPr/>
      </p:sp>
      <p:sp>
        <p:nvSpPr>
          <p:cNvPr id="8" name="Picture Placeholder 7">
            <a:extLst>
              <a:ext uri="{FF2B5EF4-FFF2-40B4-BE49-F238E27FC236}">
                <a16:creationId xmlns:a16="http://schemas.microsoft.com/office/drawing/2014/main" id="{ED6FCA7D-467E-514D-A432-8941ED3BDFB9}"/>
              </a:ext>
            </a:extLst>
          </p:cNvPr>
          <p:cNvSpPr>
            <a:spLocks noGrp="1"/>
          </p:cNvSpPr>
          <p:nvPr>
            <p:ph type="pic" sz="quarter" idx="32"/>
          </p:nvPr>
        </p:nvSpPr>
        <p:spPr/>
      </p:sp>
      <p:pic>
        <p:nvPicPr>
          <p:cNvPr id="9" name="Picture 8">
            <a:extLst>
              <a:ext uri="{FF2B5EF4-FFF2-40B4-BE49-F238E27FC236}">
                <a16:creationId xmlns:a16="http://schemas.microsoft.com/office/drawing/2014/main" id="{533C8D8B-A4C2-784A-9CCF-5311C68561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2123802" y="7624417"/>
            <a:ext cx="4653569" cy="4198569"/>
          </a:xfrm>
          <a:prstGeom prst="rect">
            <a:avLst/>
          </a:prstGeom>
        </p:spPr>
      </p:pic>
      <p:pic>
        <p:nvPicPr>
          <p:cNvPr id="10" name="Picture 9">
            <a:extLst>
              <a:ext uri="{FF2B5EF4-FFF2-40B4-BE49-F238E27FC236}">
                <a16:creationId xmlns:a16="http://schemas.microsoft.com/office/drawing/2014/main" id="{080EE9AC-F2FF-EE4D-81A8-8EE8597F36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11746293" y="7423499"/>
            <a:ext cx="4251733" cy="4198568"/>
          </a:xfrm>
          <a:prstGeom prst="rect">
            <a:avLst/>
          </a:prstGeom>
        </p:spPr>
      </p:pic>
      <p:pic>
        <p:nvPicPr>
          <p:cNvPr id="11" name="Picture 10">
            <a:extLst>
              <a:ext uri="{FF2B5EF4-FFF2-40B4-BE49-F238E27FC236}">
                <a16:creationId xmlns:a16="http://schemas.microsoft.com/office/drawing/2014/main" id="{3266C7C6-4D37-A242-91CE-1164CDF13BD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782901" y="2661635"/>
            <a:ext cx="4198569" cy="4196364"/>
          </a:xfrm>
          <a:prstGeom prst="rect">
            <a:avLst/>
          </a:prstGeom>
        </p:spPr>
      </p:pic>
      <p:pic>
        <p:nvPicPr>
          <p:cNvPr id="12" name="Picture 11">
            <a:extLst>
              <a:ext uri="{FF2B5EF4-FFF2-40B4-BE49-F238E27FC236}">
                <a16:creationId xmlns:a16="http://schemas.microsoft.com/office/drawing/2014/main" id="{7C6FD4FC-5214-0A49-8731-033886BF93B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7000761" y="7423498"/>
            <a:ext cx="4251732" cy="4198570"/>
          </a:xfrm>
          <a:prstGeom prst="rect">
            <a:avLst/>
          </a:prstGeom>
        </p:spPr>
      </p:pic>
      <p:pic>
        <p:nvPicPr>
          <p:cNvPr id="13" name="Picture 12">
            <a:extLst>
              <a:ext uri="{FF2B5EF4-FFF2-40B4-BE49-F238E27FC236}">
                <a16:creationId xmlns:a16="http://schemas.microsoft.com/office/drawing/2014/main" id="{E76E9B27-1C3A-8247-8522-B876B99556D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5400000">
            <a:off x="2289973" y="2688218"/>
            <a:ext cx="4251730" cy="4198570"/>
          </a:xfrm>
          <a:prstGeom prst="rect">
            <a:avLst/>
          </a:prstGeom>
        </p:spPr>
      </p:pic>
    </p:spTree>
    <p:extLst>
      <p:ext uri="{BB962C8B-B14F-4D97-AF65-F5344CB8AC3E}">
        <p14:creationId xmlns:p14="http://schemas.microsoft.com/office/powerpoint/2010/main" val="287457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DA890A4-8AB2-0B49-BE5C-F6084CAF5414}"/>
              </a:ext>
            </a:extLst>
          </p:cNvPr>
          <p:cNvSpPr>
            <a:spLocks noGrp="1"/>
          </p:cNvSpPr>
          <p:nvPr>
            <p:ph type="pic" sz="quarter" idx="27"/>
          </p:nvPr>
        </p:nvSpPr>
        <p:spPr/>
      </p:sp>
      <p:sp>
        <p:nvSpPr>
          <p:cNvPr id="3" name="Text Placeholder 2">
            <a:extLst>
              <a:ext uri="{FF2B5EF4-FFF2-40B4-BE49-F238E27FC236}">
                <a16:creationId xmlns:a16="http://schemas.microsoft.com/office/drawing/2014/main" id="{439B589E-A141-6D41-BFA0-1C6B8528B97A}"/>
              </a:ext>
            </a:extLst>
          </p:cNvPr>
          <p:cNvSpPr>
            <a:spLocks noGrp="1"/>
          </p:cNvSpPr>
          <p:nvPr>
            <p:ph type="body" sz="quarter" idx="10"/>
          </p:nvPr>
        </p:nvSpPr>
        <p:spPr/>
        <p:txBody>
          <a:bodyPr>
            <a:normAutofit lnSpcReduction="10000"/>
          </a:bodyPr>
          <a:lstStyle/>
          <a:p>
            <a:r>
              <a:rPr lang="en-US" dirty="0"/>
              <a:t>Touring The Clinic</a:t>
            </a:r>
          </a:p>
        </p:txBody>
      </p:sp>
      <p:sp>
        <p:nvSpPr>
          <p:cNvPr id="5" name="Picture Placeholder 4">
            <a:extLst>
              <a:ext uri="{FF2B5EF4-FFF2-40B4-BE49-F238E27FC236}">
                <a16:creationId xmlns:a16="http://schemas.microsoft.com/office/drawing/2014/main" id="{33E7D9F8-2F22-1E40-9581-D30A26D891E3}"/>
              </a:ext>
            </a:extLst>
          </p:cNvPr>
          <p:cNvSpPr>
            <a:spLocks noGrp="1"/>
          </p:cNvSpPr>
          <p:nvPr>
            <p:ph type="pic" sz="quarter" idx="29"/>
          </p:nvPr>
        </p:nvSpPr>
        <p:spPr/>
      </p:sp>
      <p:pic>
        <p:nvPicPr>
          <p:cNvPr id="14" name="Picture 13">
            <a:extLst>
              <a:ext uri="{FF2B5EF4-FFF2-40B4-BE49-F238E27FC236}">
                <a16:creationId xmlns:a16="http://schemas.microsoft.com/office/drawing/2014/main" id="{475D1264-A173-CF43-A45D-F6E26CC62D3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385"/>
          <a:stretch/>
        </p:blipFill>
        <p:spPr>
          <a:xfrm rot="5400000">
            <a:off x="10078404" y="3031572"/>
            <a:ext cx="6155791" cy="5415919"/>
          </a:xfrm>
          <a:prstGeom prst="rect">
            <a:avLst/>
          </a:prstGeom>
        </p:spPr>
      </p:pic>
      <p:pic>
        <p:nvPicPr>
          <p:cNvPr id="15" name="Picture 14">
            <a:extLst>
              <a:ext uri="{FF2B5EF4-FFF2-40B4-BE49-F238E27FC236}">
                <a16:creationId xmlns:a16="http://schemas.microsoft.com/office/drawing/2014/main" id="{9916661D-490D-244F-9371-7761CA18F49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1660946" y="3424433"/>
            <a:ext cx="6155790" cy="4630201"/>
          </a:xfrm>
          <a:prstGeom prst="rect">
            <a:avLst/>
          </a:prstGeom>
        </p:spPr>
      </p:pic>
      <p:pic>
        <p:nvPicPr>
          <p:cNvPr id="17" name="Picture 16">
            <a:extLst>
              <a:ext uri="{FF2B5EF4-FFF2-40B4-BE49-F238E27FC236}">
                <a16:creationId xmlns:a16="http://schemas.microsoft.com/office/drawing/2014/main" id="{3D337701-DF95-2C42-BBE2-A698D990B73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091975" y="9654992"/>
            <a:ext cx="2112882" cy="2852693"/>
          </a:xfrm>
          <a:prstGeom prst="rect">
            <a:avLst/>
          </a:prstGeom>
        </p:spPr>
      </p:pic>
      <p:pic>
        <p:nvPicPr>
          <p:cNvPr id="19" name="Picture 18">
            <a:extLst>
              <a:ext uri="{FF2B5EF4-FFF2-40B4-BE49-F238E27FC236}">
                <a16:creationId xmlns:a16="http://schemas.microsoft.com/office/drawing/2014/main" id="{94CA44F6-EF18-3C4F-89AA-D4C46C3E67A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492" b="-3969"/>
          <a:stretch/>
        </p:blipFill>
        <p:spPr>
          <a:xfrm>
            <a:off x="11738125" y="9400668"/>
            <a:ext cx="4198570" cy="2584503"/>
          </a:xfrm>
          <a:prstGeom prst="rect">
            <a:avLst/>
          </a:prstGeom>
        </p:spPr>
      </p:pic>
    </p:spTree>
    <p:extLst>
      <p:ext uri="{BB962C8B-B14F-4D97-AF65-F5344CB8AC3E}">
        <p14:creationId xmlns:p14="http://schemas.microsoft.com/office/powerpoint/2010/main" val="3580645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7DB66F-1691-354F-8B23-DFCAB6A5B25E}"/>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D404BDDD-BDAB-8140-905E-32D5123F1D5E}"/>
              </a:ext>
            </a:extLst>
          </p:cNvPr>
          <p:cNvSpPr>
            <a:spLocks noGrp="1"/>
          </p:cNvSpPr>
          <p:nvPr>
            <p:ph type="body" sz="quarter" idx="15"/>
          </p:nvPr>
        </p:nvSpPr>
        <p:spPr>
          <a:xfrm>
            <a:off x="1042943" y="2048756"/>
            <a:ext cx="7521575" cy="4821417"/>
          </a:xfrm>
        </p:spPr>
        <p:txBody>
          <a:bodyPr/>
          <a:lstStyle/>
          <a:p>
            <a:pPr indent="-228600" defTabSz="914400">
              <a:lnSpc>
                <a:spcPct val="90000"/>
              </a:lnSpc>
              <a:spcAft>
                <a:spcPts val="600"/>
              </a:spcAft>
            </a:pPr>
            <a:r>
              <a:rPr lang="en-US" sz="4000" dirty="0">
                <a:latin typeface="Century Gothic" panose="020B0502020202020204" pitchFamily="34" charset="0"/>
              </a:rPr>
              <a:t>All equipment resides on an Inventory List </a:t>
            </a:r>
          </a:p>
          <a:p>
            <a:pPr indent="-228600" defTabSz="914400">
              <a:lnSpc>
                <a:spcPct val="90000"/>
              </a:lnSpc>
              <a:spcAft>
                <a:spcPts val="600"/>
              </a:spcAft>
            </a:pPr>
            <a:r>
              <a:rPr lang="en-US" sz="4000" dirty="0">
                <a:latin typeface="Century Gothic" panose="020B0502020202020204" pitchFamily="34" charset="0"/>
              </a:rPr>
              <a:t>Manufacturer’s IFUs determines need for Inspection vs 	Preventive Maintenance (PM)</a:t>
            </a:r>
          </a:p>
          <a:p>
            <a:pPr indent="-228600" defTabSz="914400">
              <a:lnSpc>
                <a:spcPct val="90000"/>
              </a:lnSpc>
              <a:spcAft>
                <a:spcPts val="600"/>
              </a:spcAft>
            </a:pPr>
            <a:r>
              <a:rPr lang="en-US" sz="4000" dirty="0">
                <a:latin typeface="Century Gothic" panose="020B0502020202020204" pitchFamily="34" charset="0"/>
              </a:rPr>
              <a:t>Process in place for tracking due dates for PM</a:t>
            </a:r>
          </a:p>
          <a:p>
            <a:pPr indent="-228600" defTabSz="914400">
              <a:lnSpc>
                <a:spcPct val="90000"/>
              </a:lnSpc>
              <a:spcAft>
                <a:spcPts val="600"/>
              </a:spcAft>
            </a:pPr>
            <a:r>
              <a:rPr lang="en-US" sz="4000" dirty="0">
                <a:latin typeface="Century Gothic" panose="020B0502020202020204" pitchFamily="34" charset="0"/>
              </a:rPr>
              <a:t>Evidence of initial inspection BEFORE use in patient care</a:t>
            </a:r>
          </a:p>
          <a:p>
            <a:pPr indent="-228600" defTabSz="914400">
              <a:lnSpc>
                <a:spcPct val="90000"/>
              </a:lnSpc>
              <a:spcAft>
                <a:spcPts val="600"/>
              </a:spcAft>
            </a:pPr>
            <a:r>
              <a:rPr lang="en-US" sz="4000" dirty="0">
                <a:latin typeface="Century Gothic" panose="020B0502020202020204" pitchFamily="34" charset="0"/>
              </a:rPr>
              <a:t>Annual Bio-Med inspection is evident with stickers or report</a:t>
            </a:r>
          </a:p>
          <a:p>
            <a:pPr indent="-228600" defTabSz="914400">
              <a:lnSpc>
                <a:spcPct val="90000"/>
              </a:lnSpc>
              <a:spcAft>
                <a:spcPts val="600"/>
              </a:spcAft>
            </a:pPr>
            <a:r>
              <a:rPr lang="en-US" sz="4000" dirty="0">
                <a:latin typeface="Century Gothic" panose="020B0502020202020204" pitchFamily="34" charset="0"/>
              </a:rPr>
              <a:t>Equipment not in use is labeled as such and stored away</a:t>
            </a:r>
          </a:p>
          <a:p>
            <a:endParaRPr lang="en-US" dirty="0"/>
          </a:p>
        </p:txBody>
      </p:sp>
      <p:pic>
        <p:nvPicPr>
          <p:cNvPr id="6" name="Picture 5">
            <a:extLst>
              <a:ext uri="{FF2B5EF4-FFF2-40B4-BE49-F238E27FC236}">
                <a16:creationId xmlns:a16="http://schemas.microsoft.com/office/drawing/2014/main" id="{DB765B48-AA05-8A47-9F15-9D25924545C6}"/>
              </a:ext>
            </a:extLst>
          </p:cNvPr>
          <p:cNvPicPr>
            <a:picLocks noChangeAspect="1"/>
          </p:cNvPicPr>
          <p:nvPr/>
        </p:nvPicPr>
        <p:blipFill rotWithShape="1">
          <a:blip r:embed="rId2"/>
          <a:srcRect l="12460" r="5418"/>
          <a:stretch/>
        </p:blipFill>
        <p:spPr>
          <a:xfrm>
            <a:off x="10189029" y="2503398"/>
            <a:ext cx="5551714" cy="3912135"/>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pic>
        <p:nvPicPr>
          <p:cNvPr id="7" name="Picture Placeholder 6">
            <a:extLst>
              <a:ext uri="{FF2B5EF4-FFF2-40B4-BE49-F238E27FC236}">
                <a16:creationId xmlns:a16="http://schemas.microsoft.com/office/drawing/2014/main" id="{26B58079-35DD-224D-B0F5-9DE49CD845BF}"/>
              </a:ext>
            </a:extLst>
          </p:cNvPr>
          <p:cNvPicPr>
            <a:picLocks noGrp="1" noChangeAspect="1"/>
          </p:cNvPicPr>
          <p:nvPr>
            <p:ph type="pic" sz="quarter" idx="13"/>
          </p:nvPr>
        </p:nvPicPr>
        <p:blipFill rotWithShape="1">
          <a:blip r:embed="rId3"/>
          <a:srcRect l="15214" r="15214"/>
          <a:stretch/>
        </p:blipFill>
        <p:spPr>
          <a:xfrm>
            <a:off x="10672265" y="6619247"/>
            <a:ext cx="5068478" cy="4593355"/>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Tree>
    <p:extLst>
      <p:ext uri="{BB962C8B-B14F-4D97-AF65-F5344CB8AC3E}">
        <p14:creationId xmlns:p14="http://schemas.microsoft.com/office/powerpoint/2010/main" val="3608858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43BE59-5C37-704A-8861-7106F65D74C8}"/>
              </a:ext>
            </a:extLst>
          </p:cNvPr>
          <p:cNvSpPr>
            <a:spLocks noGrp="1"/>
          </p:cNvSpPr>
          <p:nvPr>
            <p:ph type="body" sz="quarter" idx="10"/>
          </p:nvPr>
        </p:nvSpPr>
        <p:spPr/>
        <p:txBody>
          <a:bodyPr>
            <a:normAutofit lnSpcReduction="10000"/>
          </a:bodyPr>
          <a:lstStyle/>
          <a:p>
            <a:r>
              <a:rPr lang="en-US" dirty="0"/>
              <a:t>Touring the Clinic</a:t>
            </a:r>
          </a:p>
        </p:txBody>
      </p:sp>
      <p:sp>
        <p:nvSpPr>
          <p:cNvPr id="3" name="Text Placeholder 2">
            <a:extLst>
              <a:ext uri="{FF2B5EF4-FFF2-40B4-BE49-F238E27FC236}">
                <a16:creationId xmlns:a16="http://schemas.microsoft.com/office/drawing/2014/main" id="{E8C8ACCB-3433-044D-B560-BE2D8ADE5930}"/>
              </a:ext>
            </a:extLst>
          </p:cNvPr>
          <p:cNvSpPr>
            <a:spLocks noGrp="1"/>
          </p:cNvSpPr>
          <p:nvPr>
            <p:ph type="body" sz="quarter" idx="14"/>
          </p:nvPr>
        </p:nvSpPr>
        <p:spPr/>
        <p:txBody>
          <a:bodyPr/>
          <a:lstStyle/>
          <a:p>
            <a:r>
              <a:rPr lang="en-US" sz="4000" dirty="0">
                <a:latin typeface="Century Gothic" panose="020B0502020202020204" pitchFamily="34" charset="0"/>
              </a:rPr>
              <a:t>6 Required tests in the Clinic: </a:t>
            </a:r>
          </a:p>
          <a:p>
            <a:endParaRPr lang="en-US" sz="4000" dirty="0">
              <a:latin typeface="Century Gothic" panose="020B0502020202020204" pitchFamily="34" charset="0"/>
            </a:endParaRPr>
          </a:p>
          <a:p>
            <a:pPr lvl="1">
              <a:buFont typeface="Arial" charset="0"/>
              <a:buChar char="•"/>
            </a:pPr>
            <a:r>
              <a:rPr lang="en-US" sz="4000" dirty="0">
                <a:latin typeface="Century Gothic" panose="020B0502020202020204" pitchFamily="34" charset="0"/>
              </a:rPr>
              <a:t> Chemical examination of urine by stick or tablet method</a:t>
            </a:r>
          </a:p>
          <a:p>
            <a:pPr lvl="1">
              <a:buFont typeface="Arial" charset="0"/>
              <a:buChar char="•"/>
            </a:pPr>
            <a:r>
              <a:rPr lang="en-US" sz="4000" dirty="0">
                <a:latin typeface="Century Gothic" panose="020B0502020202020204" pitchFamily="34" charset="0"/>
              </a:rPr>
              <a:t> Hemoglobin or Hematocrit </a:t>
            </a:r>
          </a:p>
          <a:p>
            <a:pPr lvl="1">
              <a:buFont typeface="Arial" charset="0"/>
              <a:buChar char="•"/>
            </a:pPr>
            <a:r>
              <a:rPr lang="en-US" sz="4000" dirty="0">
                <a:latin typeface="Century Gothic" panose="020B0502020202020204" pitchFamily="34" charset="0"/>
              </a:rPr>
              <a:t> Blood Glucose </a:t>
            </a:r>
          </a:p>
          <a:p>
            <a:pPr lvl="1">
              <a:buFont typeface="Arial" charset="0"/>
              <a:buChar char="•"/>
            </a:pPr>
            <a:r>
              <a:rPr lang="en-US" sz="4000" dirty="0">
                <a:latin typeface="Century Gothic" panose="020B0502020202020204" pitchFamily="34" charset="0"/>
              </a:rPr>
              <a:t> Examination of stool specimens for occult blood</a:t>
            </a:r>
          </a:p>
          <a:p>
            <a:pPr lvl="1">
              <a:buFont typeface="Arial" charset="0"/>
              <a:buChar char="•"/>
            </a:pPr>
            <a:r>
              <a:rPr lang="en-US" sz="4000" dirty="0">
                <a:latin typeface="Century Gothic" panose="020B0502020202020204" pitchFamily="34" charset="0"/>
              </a:rPr>
              <a:t> Pregnancy Test</a:t>
            </a:r>
          </a:p>
          <a:p>
            <a:pPr lvl="1">
              <a:buFont typeface="Arial" charset="0"/>
              <a:buChar char="•"/>
            </a:pPr>
            <a:r>
              <a:rPr lang="en-US" sz="4000" dirty="0">
                <a:latin typeface="Century Gothic" panose="020B0502020202020204" pitchFamily="34" charset="0"/>
              </a:rPr>
              <a:t> Primary Culturing for transmittal to a certified lab</a:t>
            </a:r>
          </a:p>
          <a:p>
            <a:pPr lvl="1"/>
            <a:endParaRPr lang="en-US" sz="4000" dirty="0">
              <a:latin typeface="Century Gothic" panose="020B0502020202020204" pitchFamily="34" charset="0"/>
            </a:endParaRPr>
          </a:p>
          <a:p>
            <a:pPr>
              <a:buFont typeface="Arial" charset="0"/>
              <a:buChar char="•"/>
            </a:pPr>
            <a:r>
              <a:rPr lang="en-US" sz="4000" dirty="0">
                <a:latin typeface="Century Gothic" panose="020B0502020202020204" pitchFamily="34" charset="0"/>
              </a:rPr>
              <a:t> Clinic follows all Manufacturer’s IFU for equipment and supplies</a:t>
            </a:r>
          </a:p>
          <a:p>
            <a:endParaRPr lang="en-US" dirty="0"/>
          </a:p>
        </p:txBody>
      </p:sp>
    </p:spTree>
    <p:extLst>
      <p:ext uri="{BB962C8B-B14F-4D97-AF65-F5344CB8AC3E}">
        <p14:creationId xmlns:p14="http://schemas.microsoft.com/office/powerpoint/2010/main" val="552857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43BE59-5C37-704A-8861-7106F65D74C8}"/>
              </a:ext>
            </a:extLst>
          </p:cNvPr>
          <p:cNvSpPr>
            <a:spLocks noGrp="1"/>
          </p:cNvSpPr>
          <p:nvPr>
            <p:ph type="body" sz="quarter" idx="10"/>
          </p:nvPr>
        </p:nvSpPr>
        <p:spPr/>
        <p:txBody>
          <a:bodyPr>
            <a:normAutofit lnSpcReduction="10000"/>
          </a:bodyPr>
          <a:lstStyle/>
          <a:p>
            <a:r>
              <a:rPr lang="en-US" dirty="0"/>
              <a:t>Touring the Clinic</a:t>
            </a:r>
          </a:p>
        </p:txBody>
      </p:sp>
      <p:sp>
        <p:nvSpPr>
          <p:cNvPr id="3" name="Text Placeholder 2">
            <a:extLst>
              <a:ext uri="{FF2B5EF4-FFF2-40B4-BE49-F238E27FC236}">
                <a16:creationId xmlns:a16="http://schemas.microsoft.com/office/drawing/2014/main" id="{E8C8ACCB-3433-044D-B560-BE2D8ADE5930}"/>
              </a:ext>
            </a:extLst>
          </p:cNvPr>
          <p:cNvSpPr>
            <a:spLocks noGrp="1"/>
          </p:cNvSpPr>
          <p:nvPr>
            <p:ph type="body" sz="quarter" idx="14"/>
          </p:nvPr>
        </p:nvSpPr>
        <p:spPr>
          <a:xfrm>
            <a:off x="1140915" y="3756025"/>
            <a:ext cx="14012000" cy="7363732"/>
          </a:xfrm>
        </p:spPr>
        <p:txBody>
          <a:bodyPr/>
          <a:lstStyle/>
          <a:p>
            <a:pPr marL="285750" indent="-285750"/>
            <a:r>
              <a:rPr lang="en-US" sz="4000" dirty="0">
                <a:latin typeface="Century Gothic" panose="020B0502020202020204" pitchFamily="34" charset="0"/>
              </a:rPr>
              <a:t>Clinic must have the ability to do all 6 required tests. </a:t>
            </a:r>
          </a:p>
          <a:p>
            <a:endParaRPr lang="en-US" sz="4000" dirty="0">
              <a:latin typeface="Century Gothic" panose="020B0502020202020204" pitchFamily="34" charset="0"/>
            </a:endParaRPr>
          </a:p>
          <a:p>
            <a:r>
              <a:rPr lang="en-US" sz="4000" dirty="0">
                <a:latin typeface="Century Gothic" panose="020B0502020202020204" pitchFamily="34" charset="0"/>
              </a:rPr>
              <a:t>Most common one missing is Hemoglobin or Hematocrit for Provider Based clinics.</a:t>
            </a:r>
          </a:p>
          <a:p>
            <a:endParaRPr lang="en-US" sz="4000" dirty="0">
              <a:latin typeface="Century Gothic" panose="020B0502020202020204" pitchFamily="34" charset="0"/>
            </a:endParaRPr>
          </a:p>
          <a:p>
            <a:pPr marL="342900" indent="-342900"/>
            <a:r>
              <a:rPr lang="en-US" sz="4000" dirty="0">
                <a:latin typeface="Century Gothic" panose="020B0502020202020204" pitchFamily="34" charset="0"/>
              </a:rPr>
              <a:t> All reagents, strips, controls etc. must be in date.</a:t>
            </a:r>
          </a:p>
          <a:p>
            <a:endParaRPr lang="en-US" sz="4000" dirty="0">
              <a:latin typeface="Century Gothic" panose="020B0502020202020204" pitchFamily="34" charset="0"/>
            </a:endParaRPr>
          </a:p>
          <a:p>
            <a:pPr marL="285750" indent="-285750"/>
            <a:r>
              <a:rPr lang="en-US" sz="4000" dirty="0">
                <a:latin typeface="Century Gothic" panose="020B0502020202020204" pitchFamily="34" charset="0"/>
              </a:rPr>
              <a:t> CLIA Certificate is current and posted</a:t>
            </a:r>
          </a:p>
          <a:p>
            <a:endParaRPr lang="en-US" dirty="0"/>
          </a:p>
        </p:txBody>
      </p:sp>
      <p:pic>
        <p:nvPicPr>
          <p:cNvPr id="4" name="Picture 3">
            <a:extLst>
              <a:ext uri="{FF2B5EF4-FFF2-40B4-BE49-F238E27FC236}">
                <a16:creationId xmlns:a16="http://schemas.microsoft.com/office/drawing/2014/main" id="{74E427B3-7794-F94A-BC36-CDE9B6273AF5}"/>
              </a:ext>
            </a:extLst>
          </p:cNvPr>
          <p:cNvPicPr>
            <a:picLocks noChangeAspect="1"/>
          </p:cNvPicPr>
          <p:nvPr/>
        </p:nvPicPr>
        <p:blipFill rotWithShape="1">
          <a:blip r:embed="rId2">
            <a:extLst>
              <a:ext uri="{28A0092B-C50C-407E-A947-70E740481C1C}">
                <a14:useLocalDpi xmlns:a14="http://schemas.microsoft.com/office/drawing/2010/main" val="0"/>
              </a:ext>
            </a:extLst>
          </a:blip>
          <a:srcRect l="38055" t="31321" r="15855" b="20644"/>
          <a:stretch/>
        </p:blipFill>
        <p:spPr>
          <a:xfrm rot="5400000">
            <a:off x="13948911" y="2264062"/>
            <a:ext cx="4030046" cy="3150071"/>
          </a:xfrm>
          <a:prstGeom prst="rect">
            <a:avLst/>
          </a:prstGeom>
        </p:spPr>
      </p:pic>
      <p:pic>
        <p:nvPicPr>
          <p:cNvPr id="5" name="Picture 4">
            <a:extLst>
              <a:ext uri="{FF2B5EF4-FFF2-40B4-BE49-F238E27FC236}">
                <a16:creationId xmlns:a16="http://schemas.microsoft.com/office/drawing/2014/main" id="{E1BA966D-D81A-F44E-BC8F-F6CDDA5FCF03}"/>
              </a:ext>
            </a:extLst>
          </p:cNvPr>
          <p:cNvPicPr>
            <a:picLocks noChangeAspect="1"/>
          </p:cNvPicPr>
          <p:nvPr/>
        </p:nvPicPr>
        <p:blipFill rotWithShape="1">
          <a:blip r:embed="rId3">
            <a:extLst>
              <a:ext uri="{28A0092B-C50C-407E-A947-70E740481C1C}">
                <a14:useLocalDpi xmlns:a14="http://schemas.microsoft.com/office/drawing/2010/main" val="0"/>
              </a:ext>
            </a:extLst>
          </a:blip>
          <a:srcRect l="16700" t="26492" r="6425" b="16088"/>
          <a:stretch/>
        </p:blipFill>
        <p:spPr>
          <a:xfrm>
            <a:off x="12885676" y="9015814"/>
            <a:ext cx="3932753" cy="2348872"/>
          </a:xfrm>
          <a:prstGeom prst="rect">
            <a:avLst/>
          </a:prstGeom>
        </p:spPr>
      </p:pic>
    </p:spTree>
    <p:extLst>
      <p:ext uri="{BB962C8B-B14F-4D97-AF65-F5344CB8AC3E}">
        <p14:creationId xmlns:p14="http://schemas.microsoft.com/office/powerpoint/2010/main" val="1775649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921D51E-3CE2-5746-84CC-2E4A14592CB9}"/>
              </a:ext>
            </a:extLst>
          </p:cNvPr>
          <p:cNvSpPr>
            <a:spLocks noGrp="1"/>
          </p:cNvSpPr>
          <p:nvPr>
            <p:ph type="body" sz="quarter" idx="10"/>
          </p:nvPr>
        </p:nvSpPr>
        <p:spPr/>
        <p:txBody>
          <a:bodyPr>
            <a:normAutofit lnSpcReduction="10000"/>
          </a:bodyPr>
          <a:lstStyle/>
          <a:p>
            <a:r>
              <a:rPr lang="en-US" dirty="0"/>
              <a:t>Touring the Clinic</a:t>
            </a:r>
          </a:p>
        </p:txBody>
      </p:sp>
      <p:sp>
        <p:nvSpPr>
          <p:cNvPr id="6" name="Text Placeholder 5">
            <a:extLst>
              <a:ext uri="{FF2B5EF4-FFF2-40B4-BE49-F238E27FC236}">
                <a16:creationId xmlns:a16="http://schemas.microsoft.com/office/drawing/2014/main" id="{A52C6F50-54ED-C04A-97D0-0B53755C18EA}"/>
              </a:ext>
            </a:extLst>
          </p:cNvPr>
          <p:cNvSpPr>
            <a:spLocks noGrp="1"/>
          </p:cNvSpPr>
          <p:nvPr>
            <p:ph type="body" sz="quarter" idx="18"/>
          </p:nvPr>
        </p:nvSpPr>
        <p:spPr/>
        <p:txBody>
          <a:bodyPr/>
          <a:lstStyle/>
          <a:p>
            <a:r>
              <a:rPr lang="en-US" sz="3200" dirty="0"/>
              <a:t>Secured/Organized In Original Containers</a:t>
            </a:r>
            <a:endParaRPr lang="en-US" dirty="0"/>
          </a:p>
        </p:txBody>
      </p:sp>
      <p:sp>
        <p:nvSpPr>
          <p:cNvPr id="7" name="Text Placeholder 6">
            <a:extLst>
              <a:ext uri="{FF2B5EF4-FFF2-40B4-BE49-F238E27FC236}">
                <a16:creationId xmlns:a16="http://schemas.microsoft.com/office/drawing/2014/main" id="{B67CEECD-50F5-7543-B3DF-12AECA02312B}"/>
              </a:ext>
            </a:extLst>
          </p:cNvPr>
          <p:cNvSpPr>
            <a:spLocks noGrp="1"/>
          </p:cNvSpPr>
          <p:nvPr>
            <p:ph type="body" sz="quarter" idx="19"/>
          </p:nvPr>
        </p:nvSpPr>
        <p:spPr/>
        <p:txBody>
          <a:bodyPr/>
          <a:lstStyle/>
          <a:p>
            <a:r>
              <a:rPr lang="en-US" dirty="0"/>
              <a:t>Samples</a:t>
            </a:r>
          </a:p>
        </p:txBody>
      </p:sp>
      <p:sp>
        <p:nvSpPr>
          <p:cNvPr id="8" name="Text Placeholder 7">
            <a:extLst>
              <a:ext uri="{FF2B5EF4-FFF2-40B4-BE49-F238E27FC236}">
                <a16:creationId xmlns:a16="http://schemas.microsoft.com/office/drawing/2014/main" id="{886E604E-35F9-FA4D-8239-BE10734F65C1}"/>
              </a:ext>
            </a:extLst>
          </p:cNvPr>
          <p:cNvSpPr>
            <a:spLocks noGrp="1"/>
          </p:cNvSpPr>
          <p:nvPr>
            <p:ph type="body" sz="quarter" idx="30"/>
          </p:nvPr>
        </p:nvSpPr>
        <p:spPr>
          <a:xfrm>
            <a:off x="6658896" y="9677638"/>
            <a:ext cx="4983375" cy="2503476"/>
          </a:xfrm>
        </p:spPr>
        <p:txBody>
          <a:bodyPr/>
          <a:lstStyle/>
          <a:p>
            <a:r>
              <a:rPr lang="en-US" sz="3200" dirty="0"/>
              <a:t>Do Not Assume All Staff Know the Difference Between SDVs and MDVs...Provide Training </a:t>
            </a:r>
          </a:p>
          <a:p>
            <a:endParaRPr lang="en-US" dirty="0"/>
          </a:p>
        </p:txBody>
      </p:sp>
      <p:sp>
        <p:nvSpPr>
          <p:cNvPr id="9" name="Text Placeholder 8">
            <a:extLst>
              <a:ext uri="{FF2B5EF4-FFF2-40B4-BE49-F238E27FC236}">
                <a16:creationId xmlns:a16="http://schemas.microsoft.com/office/drawing/2014/main" id="{AF3A5216-8A40-7541-8519-579C5EC988C1}"/>
              </a:ext>
            </a:extLst>
          </p:cNvPr>
          <p:cNvSpPr>
            <a:spLocks noGrp="1"/>
          </p:cNvSpPr>
          <p:nvPr>
            <p:ph type="body" sz="quarter" idx="31"/>
          </p:nvPr>
        </p:nvSpPr>
        <p:spPr/>
        <p:txBody>
          <a:bodyPr/>
          <a:lstStyle/>
          <a:p>
            <a:r>
              <a:rPr lang="en-US" dirty="0"/>
              <a:t>Multi Dose Vials</a:t>
            </a:r>
          </a:p>
        </p:txBody>
      </p:sp>
      <p:sp>
        <p:nvSpPr>
          <p:cNvPr id="10" name="Text Placeholder 9">
            <a:extLst>
              <a:ext uri="{FF2B5EF4-FFF2-40B4-BE49-F238E27FC236}">
                <a16:creationId xmlns:a16="http://schemas.microsoft.com/office/drawing/2014/main" id="{CB3A120E-86FF-384E-8469-9E1C9B7D5FCA}"/>
              </a:ext>
            </a:extLst>
          </p:cNvPr>
          <p:cNvSpPr>
            <a:spLocks noGrp="1"/>
          </p:cNvSpPr>
          <p:nvPr>
            <p:ph type="body" sz="quarter" idx="32"/>
          </p:nvPr>
        </p:nvSpPr>
        <p:spPr/>
        <p:txBody>
          <a:bodyPr/>
          <a:lstStyle/>
          <a:p>
            <a:r>
              <a:rPr lang="en-US" sz="3200" dirty="0"/>
              <a:t>Ensure Single-Dose Vials (SDVs) Are Never Used for More Than One Patient </a:t>
            </a:r>
          </a:p>
          <a:p>
            <a:endParaRPr lang="en-US" dirty="0"/>
          </a:p>
        </p:txBody>
      </p:sp>
      <p:sp>
        <p:nvSpPr>
          <p:cNvPr id="11" name="Text Placeholder 10">
            <a:extLst>
              <a:ext uri="{FF2B5EF4-FFF2-40B4-BE49-F238E27FC236}">
                <a16:creationId xmlns:a16="http://schemas.microsoft.com/office/drawing/2014/main" id="{CA5560B1-9C33-D24A-A0C0-51C4ADE100D3}"/>
              </a:ext>
            </a:extLst>
          </p:cNvPr>
          <p:cNvSpPr>
            <a:spLocks noGrp="1"/>
          </p:cNvSpPr>
          <p:nvPr>
            <p:ph type="body" sz="quarter" idx="33"/>
          </p:nvPr>
        </p:nvSpPr>
        <p:spPr/>
        <p:txBody>
          <a:bodyPr/>
          <a:lstStyle/>
          <a:p>
            <a:r>
              <a:rPr lang="en-US" dirty="0"/>
              <a:t>Single Dose Vials</a:t>
            </a:r>
          </a:p>
        </p:txBody>
      </p:sp>
      <p:pic>
        <p:nvPicPr>
          <p:cNvPr id="12" name="Picture 3" descr="IMG_1722.jpg">
            <a:extLst>
              <a:ext uri="{FF2B5EF4-FFF2-40B4-BE49-F238E27FC236}">
                <a16:creationId xmlns:a16="http://schemas.microsoft.com/office/drawing/2014/main" id="{4AE1C7DC-4A46-004D-BF5D-6848B1ABB625}"/>
              </a:ext>
            </a:extLst>
          </p:cNvPr>
          <p:cNvPicPr>
            <a:picLocks noGrp="1" noChangeAspect="1"/>
          </p:cNvPicPr>
          <p:nvPr>
            <p:ph type="pic" sz="quarter" idx="27"/>
          </p:nvPr>
        </p:nvPicPr>
        <p:blipFill>
          <a:blip r:embed="rId2" cstate="email">
            <a:extLst>
              <a:ext uri="{28A0092B-C50C-407E-A947-70E740481C1C}">
                <a14:useLocalDpi xmlns:a14="http://schemas.microsoft.com/office/drawing/2010/main"/>
              </a:ext>
            </a:extLst>
          </a:blip>
          <a:srcRect t="4232" b="423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mage result for multiple use vial lidocaine">
            <a:extLst>
              <a:ext uri="{FF2B5EF4-FFF2-40B4-BE49-F238E27FC236}">
                <a16:creationId xmlns:a16="http://schemas.microsoft.com/office/drawing/2014/main" id="{BD30843B-7C82-6A4C-90C1-7152E58C01A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51006" y="2775656"/>
            <a:ext cx="3351242" cy="60537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3E9394B-3C04-9440-A9D8-DE64EC3D4DF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189703" y="3684776"/>
            <a:ext cx="3138868" cy="5144596"/>
          </a:xfrm>
          <a:prstGeom prst="rect">
            <a:avLst/>
          </a:prstGeom>
        </p:spPr>
      </p:pic>
    </p:spTree>
    <p:extLst>
      <p:ext uri="{BB962C8B-B14F-4D97-AF65-F5344CB8AC3E}">
        <p14:creationId xmlns:p14="http://schemas.microsoft.com/office/powerpoint/2010/main" val="4166759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727512-16F8-F849-A293-24B39A3796E1}"/>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3D372F3C-841F-F344-B55F-0381822C5BE0}"/>
              </a:ext>
            </a:extLst>
          </p:cNvPr>
          <p:cNvSpPr>
            <a:spLocks noGrp="1"/>
          </p:cNvSpPr>
          <p:nvPr>
            <p:ph type="body" sz="quarter" idx="15"/>
          </p:nvPr>
        </p:nvSpPr>
        <p:spPr/>
        <p:txBody>
          <a:bodyPr/>
          <a:lstStyle/>
          <a:p>
            <a:r>
              <a:rPr lang="en-US" sz="4000" dirty="0">
                <a:latin typeface="Century Gothic" panose="020B0502020202020204" pitchFamily="34" charset="0"/>
              </a:rPr>
              <a:t>Ensure Single-Dose Vials (SDVs) Are Never Used for More Than One Patient </a:t>
            </a:r>
          </a:p>
          <a:p>
            <a:endParaRPr lang="en-US" dirty="0"/>
          </a:p>
        </p:txBody>
      </p:sp>
      <p:pic>
        <p:nvPicPr>
          <p:cNvPr id="6" name="Picture Placeholder 5">
            <a:extLst>
              <a:ext uri="{FF2B5EF4-FFF2-40B4-BE49-F238E27FC236}">
                <a16:creationId xmlns:a16="http://schemas.microsoft.com/office/drawing/2014/main" id="{CF1BDED3-C3CA-5349-B12A-F17E1A6AEE94}"/>
              </a:ext>
            </a:extLst>
          </p:cNvPr>
          <p:cNvPicPr>
            <a:picLocks noGrp="1" noChangeAspect="1"/>
          </p:cNvPicPr>
          <p:nvPr>
            <p:ph type="pic" sz="quarter" idx="13"/>
          </p:nvPr>
        </p:nvPicPr>
        <p:blipFill>
          <a:blip r:embed="rId2"/>
          <a:srcRect t="6836" b="6836"/>
          <a:stretch>
            <a:fillRect/>
          </a:stretch>
        </p:blipFill>
        <p:spPr>
          <a:prstGeom prst="rect">
            <a:avLst/>
          </a:prstGeom>
        </p:spPr>
      </p:pic>
    </p:spTree>
    <p:extLst>
      <p:ext uri="{BB962C8B-B14F-4D97-AF65-F5344CB8AC3E}">
        <p14:creationId xmlns:p14="http://schemas.microsoft.com/office/powerpoint/2010/main" val="2913864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727512-16F8-F849-A293-24B39A3796E1}"/>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3D372F3C-841F-F344-B55F-0381822C5BE0}"/>
              </a:ext>
            </a:extLst>
          </p:cNvPr>
          <p:cNvSpPr>
            <a:spLocks noGrp="1"/>
          </p:cNvSpPr>
          <p:nvPr>
            <p:ph type="body" sz="quarter" idx="15"/>
          </p:nvPr>
        </p:nvSpPr>
        <p:spPr>
          <a:xfrm>
            <a:off x="1140915" y="4686548"/>
            <a:ext cx="7521575" cy="4821417"/>
          </a:xfrm>
        </p:spPr>
        <p:txBody>
          <a:bodyPr/>
          <a:lstStyle/>
          <a:p>
            <a:r>
              <a:rPr lang="en-US" sz="4000" dirty="0">
                <a:latin typeface="Century Gothic" panose="020B0502020202020204" pitchFamily="34" charset="0"/>
              </a:rPr>
              <a:t>Remember the regulation says expired medications and SUPPLIES.</a:t>
            </a:r>
          </a:p>
          <a:p>
            <a:r>
              <a:rPr lang="en-US" sz="4000" dirty="0">
                <a:latin typeface="Century Gothic" panose="020B0502020202020204" pitchFamily="34" charset="0"/>
              </a:rPr>
              <a:t>Telfa, gloves, peroxide, electrodes, needles</a:t>
            </a:r>
          </a:p>
          <a:p>
            <a:r>
              <a:rPr lang="en-US" sz="4000" dirty="0">
                <a:latin typeface="Century Gothic" panose="020B0502020202020204" pitchFamily="34" charset="0"/>
              </a:rPr>
              <a:t>Iodoform gauze, etc.</a:t>
            </a:r>
          </a:p>
          <a:p>
            <a:endParaRPr lang="en-US" sz="4000" dirty="0">
              <a:latin typeface="Century Gothic" panose="020B0502020202020204" pitchFamily="34" charset="0"/>
            </a:endParaRPr>
          </a:p>
          <a:p>
            <a:r>
              <a:rPr lang="en-US" sz="4800" dirty="0">
                <a:latin typeface="Century Gothic" panose="020B0502020202020204" pitchFamily="34" charset="0"/>
              </a:rPr>
              <a:t>Anything with a date!</a:t>
            </a:r>
          </a:p>
          <a:p>
            <a:endParaRPr lang="en-US" dirty="0"/>
          </a:p>
        </p:txBody>
      </p:sp>
      <p:pic>
        <p:nvPicPr>
          <p:cNvPr id="8" name="Picture 1" descr="page8image14862368">
            <a:extLst>
              <a:ext uri="{FF2B5EF4-FFF2-40B4-BE49-F238E27FC236}">
                <a16:creationId xmlns:a16="http://schemas.microsoft.com/office/drawing/2014/main" id="{16E01463-715A-644D-8578-7C6F532BC6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28" t="19494" r="-470" b="-1"/>
          <a:stretch/>
        </p:blipFill>
        <p:spPr bwMode="auto">
          <a:xfrm>
            <a:off x="6827441" y="3353029"/>
            <a:ext cx="10568510" cy="7009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020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727512-16F8-F849-A293-24B39A3796E1}"/>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3D372F3C-841F-F344-B55F-0381822C5BE0}"/>
              </a:ext>
            </a:extLst>
          </p:cNvPr>
          <p:cNvSpPr>
            <a:spLocks noGrp="1"/>
          </p:cNvSpPr>
          <p:nvPr>
            <p:ph type="body" sz="quarter" idx="15"/>
          </p:nvPr>
        </p:nvSpPr>
        <p:spPr>
          <a:xfrm>
            <a:off x="1140915" y="4686548"/>
            <a:ext cx="7676514" cy="7461909"/>
          </a:xfrm>
        </p:spPr>
        <p:txBody>
          <a:bodyPr/>
          <a:lstStyle/>
          <a:p>
            <a:r>
              <a:rPr lang="en-US" sz="4000" dirty="0">
                <a:latin typeface="Century Gothic" panose="020B0502020202020204" pitchFamily="34" charset="0"/>
              </a:rPr>
              <a:t>Controlled Substances (CS) locked in a Substantial Cabinet </a:t>
            </a:r>
          </a:p>
          <a:p>
            <a:r>
              <a:rPr lang="en-US" sz="4000" dirty="0">
                <a:latin typeface="Century Gothic" panose="020B0502020202020204" pitchFamily="34" charset="0"/>
              </a:rPr>
              <a:t>Recordkeeping Logs for Ordering / Dispensing</a:t>
            </a:r>
          </a:p>
          <a:p>
            <a:r>
              <a:rPr lang="en-US" sz="4000" dirty="0">
                <a:latin typeface="Century Gothic" panose="020B0502020202020204" pitchFamily="34" charset="0"/>
              </a:rPr>
              <a:t>MDVs, Storage in Sample Closet, Med Fridge, or Emergency Boxes must be secured.</a:t>
            </a:r>
          </a:p>
          <a:p>
            <a:endParaRPr lang="en-US" sz="4000" dirty="0">
              <a:latin typeface="Century Gothic" panose="020B0502020202020204" pitchFamily="34" charset="0"/>
            </a:endParaRPr>
          </a:p>
        </p:txBody>
      </p:sp>
      <p:pic>
        <p:nvPicPr>
          <p:cNvPr id="5" name="Picture 4">
            <a:extLst>
              <a:ext uri="{FF2B5EF4-FFF2-40B4-BE49-F238E27FC236}">
                <a16:creationId xmlns:a16="http://schemas.microsoft.com/office/drawing/2014/main" id="{A62FB9B9-6F26-2240-A2C6-A30E906B7A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9116773" y="4770280"/>
            <a:ext cx="8675938" cy="3918857"/>
          </a:xfrm>
          <a:prstGeom prst="rect">
            <a:avLst/>
          </a:prstGeom>
        </p:spPr>
      </p:pic>
    </p:spTree>
    <p:extLst>
      <p:ext uri="{BB962C8B-B14F-4D97-AF65-F5344CB8AC3E}">
        <p14:creationId xmlns:p14="http://schemas.microsoft.com/office/powerpoint/2010/main" val="2409901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028D3F-E78E-FC49-AACE-BCF368F84638}"/>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A688D6E2-4450-7444-97B6-4A19ABE6726E}"/>
              </a:ext>
            </a:extLst>
          </p:cNvPr>
          <p:cNvSpPr>
            <a:spLocks noGrp="1"/>
          </p:cNvSpPr>
          <p:nvPr>
            <p:ph type="body" sz="quarter" idx="14"/>
          </p:nvPr>
        </p:nvSpPr>
        <p:spPr/>
        <p:txBody>
          <a:bodyPr/>
          <a:lstStyle/>
          <a:p>
            <a:pPr algn="ctr"/>
            <a:r>
              <a:rPr lang="en-US" sz="3200" dirty="0"/>
              <a:t>Sample Medications Secured and</a:t>
            </a:r>
          </a:p>
          <a:p>
            <a:pPr algn="ctr"/>
            <a:r>
              <a:rPr lang="en-US" sz="3200" dirty="0"/>
              <a:t>Logged to Track in the Event of a Recall</a:t>
            </a:r>
          </a:p>
          <a:p>
            <a:endParaRPr lang="en-US" sz="4400" dirty="0">
              <a:latin typeface="Century Gothic" panose="020B0502020202020204" pitchFamily="34" charset="0"/>
            </a:endParaRPr>
          </a:p>
        </p:txBody>
      </p:sp>
      <p:pic>
        <p:nvPicPr>
          <p:cNvPr id="6" name="Picture Placeholder 5">
            <a:extLst>
              <a:ext uri="{FF2B5EF4-FFF2-40B4-BE49-F238E27FC236}">
                <a16:creationId xmlns:a16="http://schemas.microsoft.com/office/drawing/2014/main" id="{0CF030DB-207F-8E4A-9DA1-E3AA6C00D9B7}"/>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t="22202" b="22202"/>
          <a:stretch/>
        </p:blipFill>
        <p:spPr>
          <a:prstGeom prst="rect">
            <a:avLst/>
          </a:prstGeom>
        </p:spPr>
      </p:pic>
    </p:spTree>
    <p:extLst>
      <p:ext uri="{BB962C8B-B14F-4D97-AF65-F5344CB8AC3E}">
        <p14:creationId xmlns:p14="http://schemas.microsoft.com/office/powerpoint/2010/main" val="2140654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441115-D381-C544-8F2D-8C81A507BA5D}"/>
              </a:ext>
            </a:extLst>
          </p:cNvPr>
          <p:cNvSpPr>
            <a:spLocks noGrp="1"/>
          </p:cNvSpPr>
          <p:nvPr>
            <p:ph type="body" sz="quarter" idx="10"/>
          </p:nvPr>
        </p:nvSpPr>
        <p:spPr/>
        <p:txBody>
          <a:bodyPr>
            <a:normAutofit lnSpcReduction="10000"/>
          </a:bodyPr>
          <a:lstStyle/>
          <a:p>
            <a:r>
              <a:rPr lang="en-US" dirty="0"/>
              <a:t>Touring the Clinic</a:t>
            </a:r>
          </a:p>
        </p:txBody>
      </p:sp>
      <p:sp>
        <p:nvSpPr>
          <p:cNvPr id="3" name="Text Placeholder 2">
            <a:extLst>
              <a:ext uri="{FF2B5EF4-FFF2-40B4-BE49-F238E27FC236}">
                <a16:creationId xmlns:a16="http://schemas.microsoft.com/office/drawing/2014/main" id="{AB31307C-ABC2-ED4E-A61F-6D7161C78842}"/>
              </a:ext>
            </a:extLst>
          </p:cNvPr>
          <p:cNvSpPr>
            <a:spLocks noGrp="1"/>
          </p:cNvSpPr>
          <p:nvPr>
            <p:ph type="body" sz="quarter" idx="14"/>
          </p:nvPr>
        </p:nvSpPr>
        <p:spPr>
          <a:xfrm>
            <a:off x="620487" y="2411902"/>
            <a:ext cx="16230600" cy="10948914"/>
          </a:xfrm>
        </p:spPr>
        <p:txBody>
          <a:bodyPr/>
          <a:lstStyle/>
          <a:p>
            <a:pPr marL="285750" indent="-285750"/>
            <a:r>
              <a:rPr lang="en-US" sz="3200" dirty="0">
                <a:latin typeface="Century Gothic" panose="020B0502020202020204" pitchFamily="34" charset="0"/>
              </a:rPr>
              <a:t>Once vaccine is inside the syringe, it is difficult to tell which </a:t>
            </a:r>
          </a:p>
          <a:p>
            <a:pPr marL="0" indent="0">
              <a:buNone/>
            </a:pPr>
            <a:r>
              <a:rPr lang="en-US" sz="3200" dirty="0">
                <a:latin typeface="Century Gothic" panose="020B0502020202020204" pitchFamily="34" charset="0"/>
              </a:rPr>
              <a:t>vaccine s which; this may lead to administration errors. </a:t>
            </a:r>
          </a:p>
          <a:p>
            <a:pPr marL="285750" indent="-285750"/>
            <a:r>
              <a:rPr lang="en-US" sz="3200" dirty="0">
                <a:latin typeface="Century Gothic" panose="020B0502020202020204" pitchFamily="34" charset="0"/>
              </a:rPr>
              <a:t>Prefilling syringes leads to vaccine wastage and increases the risk of vaccine storage under inappropriate conditions. Most syringes are designed for immediate administration and not for vaccine storage. </a:t>
            </a:r>
          </a:p>
          <a:p>
            <a:pPr marL="285750" indent="-285750"/>
            <a:r>
              <a:rPr lang="en-US" sz="3200" dirty="0">
                <a:latin typeface="Century Gothic" panose="020B0502020202020204" pitchFamily="34" charset="0"/>
              </a:rPr>
              <a:t>Bacterial contamination and growth can occur in syringes you prefill with vaccines that do not contain bacteriostatic agents, such as the vaccines supplied in single-dose vials. </a:t>
            </a:r>
          </a:p>
          <a:p>
            <a:pPr marL="285750" indent="-285750"/>
            <a:r>
              <a:rPr lang="en-US" sz="3200" dirty="0">
                <a:latin typeface="Century Gothic" panose="020B0502020202020204" pitchFamily="34" charset="0"/>
              </a:rPr>
              <a:t>No stability data are available for vaccines stored in plastic syringes. Vaccine components may interact with the plastic syringe components with time and thereby reduce vaccine potency.  </a:t>
            </a:r>
          </a:p>
          <a:p>
            <a:pPr marL="285750" indent="-285750"/>
            <a:r>
              <a:rPr lang="en-US" sz="3200" dirty="0">
                <a:latin typeface="Century Gothic" panose="020B0502020202020204" pitchFamily="34" charset="0"/>
              </a:rPr>
              <a:t>Finally prefilling syringes is a violation of medication administration guidelines, which state that an individual should only administer medications he or she has prepared and drawn up. </a:t>
            </a:r>
          </a:p>
          <a:p>
            <a:pPr marL="285750" indent="-285750"/>
            <a:r>
              <a:rPr lang="en-US" sz="3200" dirty="0">
                <a:latin typeface="Century Gothic" panose="020B0502020202020204" pitchFamily="34" charset="0"/>
              </a:rPr>
              <a:t>This is a quality control and patient safety problem because if you do not draw up the vaccine yourself, you cannot be sure of the composition and sterility of the dose you are administering. </a:t>
            </a:r>
          </a:p>
          <a:p>
            <a:endParaRPr lang="en-US" dirty="0"/>
          </a:p>
        </p:txBody>
      </p:sp>
      <p:sp>
        <p:nvSpPr>
          <p:cNvPr id="4" name="TextBox 3">
            <a:extLst>
              <a:ext uri="{FF2B5EF4-FFF2-40B4-BE49-F238E27FC236}">
                <a16:creationId xmlns:a16="http://schemas.microsoft.com/office/drawing/2014/main" id="{386D3AA3-3992-7D43-86DC-CA4D45689E53}"/>
              </a:ext>
            </a:extLst>
          </p:cNvPr>
          <p:cNvSpPr txBox="1"/>
          <p:nvPr/>
        </p:nvSpPr>
        <p:spPr>
          <a:xfrm>
            <a:off x="14989629" y="881743"/>
            <a:ext cx="184731" cy="646331"/>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C45E19FC-FB5E-EB43-A073-EFE322712AA3}"/>
              </a:ext>
            </a:extLst>
          </p:cNvPr>
          <p:cNvPicPr>
            <a:picLocks noChangeAspect="1"/>
          </p:cNvPicPr>
          <p:nvPr/>
        </p:nvPicPr>
        <p:blipFill rotWithShape="1">
          <a:blip r:embed="rId2">
            <a:extLst>
              <a:ext uri="{28A0092B-C50C-407E-A947-70E740481C1C}">
                <a14:useLocalDpi xmlns:a14="http://schemas.microsoft.com/office/drawing/2010/main" val="0"/>
              </a:ext>
            </a:extLst>
          </a:blip>
          <a:srcRect l="22291" t="4307" r="31042" b="41110"/>
          <a:stretch/>
        </p:blipFill>
        <p:spPr>
          <a:xfrm rot="5400000">
            <a:off x="13502501" y="418795"/>
            <a:ext cx="2710958" cy="3986214"/>
          </a:xfrm>
          <a:prstGeom prst="rect">
            <a:avLst/>
          </a:prstGeom>
        </p:spPr>
      </p:pic>
    </p:spTree>
    <p:extLst>
      <p:ext uri="{BB962C8B-B14F-4D97-AF65-F5344CB8AC3E}">
        <p14:creationId xmlns:p14="http://schemas.microsoft.com/office/powerpoint/2010/main" val="157785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24D5ADF-C0A9-2A42-8D0A-4F108A34FF66}"/>
              </a:ext>
            </a:extLst>
          </p:cNvPr>
          <p:cNvSpPr>
            <a:spLocks noGrp="1"/>
          </p:cNvSpPr>
          <p:nvPr>
            <p:ph type="pic" sz="quarter" idx="31"/>
          </p:nvPr>
        </p:nvSpPr>
        <p:spPr/>
      </p:sp>
      <p:sp>
        <p:nvSpPr>
          <p:cNvPr id="3" name="Text Placeholder 2">
            <a:extLst>
              <a:ext uri="{FF2B5EF4-FFF2-40B4-BE49-F238E27FC236}">
                <a16:creationId xmlns:a16="http://schemas.microsoft.com/office/drawing/2014/main" id="{ECF7163C-5D71-614B-90D7-E95E32B309A8}"/>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5EEC2890-695A-F641-BC2C-85604561FEF8}"/>
              </a:ext>
            </a:extLst>
          </p:cNvPr>
          <p:cNvSpPr>
            <a:spLocks noGrp="1"/>
          </p:cNvSpPr>
          <p:nvPr>
            <p:ph type="body" sz="quarter" idx="14"/>
          </p:nvPr>
        </p:nvSpPr>
        <p:spPr/>
        <p:txBody>
          <a:bodyPr/>
          <a:lstStyle/>
          <a:p>
            <a:r>
              <a:rPr lang="en-US" dirty="0"/>
              <a:t>https://</a:t>
            </a:r>
            <a:r>
              <a:rPr lang="en-US" dirty="0" err="1"/>
              <a:t>www.cdc.gov</a:t>
            </a:r>
            <a:r>
              <a:rPr lang="en-US" dirty="0"/>
              <a:t>/vaccines/hcp/admin/storage/toolkit/storage-handling-</a:t>
            </a:r>
            <a:r>
              <a:rPr lang="en-US" dirty="0" err="1"/>
              <a:t>toolkit.pdf</a:t>
            </a:r>
            <a:endParaRPr lang="en-US" dirty="0"/>
          </a:p>
          <a:p>
            <a:endParaRPr lang="en-US" dirty="0"/>
          </a:p>
        </p:txBody>
      </p:sp>
      <p:sp>
        <p:nvSpPr>
          <p:cNvPr id="5" name="Text Placeholder 4">
            <a:extLst>
              <a:ext uri="{FF2B5EF4-FFF2-40B4-BE49-F238E27FC236}">
                <a16:creationId xmlns:a16="http://schemas.microsoft.com/office/drawing/2014/main" id="{D2065C6E-A799-7249-8D38-32753AAC34A3}"/>
              </a:ext>
            </a:extLst>
          </p:cNvPr>
          <p:cNvSpPr>
            <a:spLocks noGrp="1"/>
          </p:cNvSpPr>
          <p:nvPr>
            <p:ph type="body" sz="quarter" idx="32"/>
          </p:nvPr>
        </p:nvSpPr>
        <p:spPr/>
        <p:txBody>
          <a:bodyPr/>
          <a:lstStyle/>
          <a:p>
            <a:r>
              <a:rPr lang="en-US" dirty="0"/>
              <a:t>No Medications in door of refrigerator </a:t>
            </a:r>
          </a:p>
          <a:p>
            <a:endParaRPr lang="en-US" dirty="0"/>
          </a:p>
        </p:txBody>
      </p:sp>
      <p:sp>
        <p:nvSpPr>
          <p:cNvPr id="6" name="Text Placeholder 5">
            <a:extLst>
              <a:ext uri="{FF2B5EF4-FFF2-40B4-BE49-F238E27FC236}">
                <a16:creationId xmlns:a16="http://schemas.microsoft.com/office/drawing/2014/main" id="{6DDD32A3-37AA-0144-905A-C0C37CCEE271}"/>
              </a:ext>
            </a:extLst>
          </p:cNvPr>
          <p:cNvSpPr>
            <a:spLocks noGrp="1"/>
          </p:cNvSpPr>
          <p:nvPr>
            <p:ph type="body" sz="quarter" idx="28"/>
          </p:nvPr>
        </p:nvSpPr>
        <p:spPr/>
        <p:txBody>
          <a:bodyPr/>
          <a:lstStyle/>
          <a:p>
            <a:r>
              <a:rPr lang="en-US" dirty="0"/>
              <a:t>Refer to CDC Vaccine Storage toolkit</a:t>
            </a:r>
          </a:p>
          <a:p>
            <a:endParaRPr lang="en-US" dirty="0"/>
          </a:p>
        </p:txBody>
      </p:sp>
      <p:sp>
        <p:nvSpPr>
          <p:cNvPr id="7" name="Text Placeholder 6">
            <a:extLst>
              <a:ext uri="{FF2B5EF4-FFF2-40B4-BE49-F238E27FC236}">
                <a16:creationId xmlns:a16="http://schemas.microsoft.com/office/drawing/2014/main" id="{EC83B630-713B-C84D-82D9-6C6FF759A783}"/>
              </a:ext>
            </a:extLst>
          </p:cNvPr>
          <p:cNvSpPr>
            <a:spLocks noGrp="1"/>
          </p:cNvSpPr>
          <p:nvPr>
            <p:ph type="body" sz="quarter" idx="30"/>
          </p:nvPr>
        </p:nvSpPr>
        <p:spPr/>
        <p:txBody>
          <a:bodyPr/>
          <a:lstStyle/>
          <a:p>
            <a:r>
              <a:rPr lang="en-US" dirty="0"/>
              <a:t>Use Water bottles to take up dead space</a:t>
            </a:r>
          </a:p>
          <a:p>
            <a:endParaRPr lang="en-US" dirty="0"/>
          </a:p>
        </p:txBody>
      </p:sp>
      <p:pic>
        <p:nvPicPr>
          <p:cNvPr id="9" name="Picture 1" descr="page17image31565664">
            <a:extLst>
              <a:ext uri="{FF2B5EF4-FFF2-40B4-BE49-F238E27FC236}">
                <a16:creationId xmlns:a16="http://schemas.microsoft.com/office/drawing/2014/main" id="{38A3DE4D-78C7-B941-8603-1FD53EA0CF53}"/>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1226134" y="3557574"/>
            <a:ext cx="7178354" cy="4851689"/>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50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2CC14E-EDD4-6F49-8B96-1EEBB8AD1739}"/>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65ACAC42-0DDA-224D-9F34-8AFC2C9412E1}"/>
              </a:ext>
            </a:extLst>
          </p:cNvPr>
          <p:cNvSpPr>
            <a:spLocks noGrp="1"/>
          </p:cNvSpPr>
          <p:nvPr>
            <p:ph type="body" sz="quarter" idx="15"/>
          </p:nvPr>
        </p:nvSpPr>
        <p:spPr>
          <a:xfrm>
            <a:off x="1140914" y="4367443"/>
            <a:ext cx="8003086" cy="8402302"/>
          </a:xfrm>
        </p:spPr>
        <p:txBody>
          <a:bodyPr/>
          <a:lstStyle/>
          <a:p>
            <a:r>
              <a:rPr lang="en-US" sz="3200" dirty="0" err="1"/>
              <a:t>ThinPrep</a:t>
            </a:r>
            <a:r>
              <a:rPr lang="en-US" sz="3200" dirty="0"/>
              <a:t>:</a:t>
            </a:r>
          </a:p>
          <a:p>
            <a:pPr marL="0" indent="0">
              <a:buNone/>
            </a:pPr>
            <a:r>
              <a:rPr lang="en-US" sz="3200" dirty="0"/>
              <a:t>It’s a preservative with the following warnings:</a:t>
            </a:r>
          </a:p>
          <a:p>
            <a:r>
              <a:rPr lang="en-US" sz="3200" b="1" dirty="0"/>
              <a:t>Inhaled:</a:t>
            </a:r>
            <a:r>
              <a:rPr lang="en-US" sz="3200" dirty="0"/>
              <a:t> may cause depression of the Central Nervous System resulting in weakness, nausea, drowsiness and possibly blindness.</a:t>
            </a:r>
          </a:p>
          <a:p>
            <a:r>
              <a:rPr lang="en-US" sz="3200" b="1" dirty="0"/>
              <a:t>Skin Contact</a:t>
            </a:r>
            <a:r>
              <a:rPr lang="en-US" sz="3200" dirty="0"/>
              <a:t>: May cause irritation and or dermatitis</a:t>
            </a:r>
          </a:p>
          <a:p>
            <a:r>
              <a:rPr lang="en-US" sz="3200" b="1" dirty="0"/>
              <a:t>Ingestion</a:t>
            </a:r>
            <a:r>
              <a:rPr lang="en-US" sz="3200" dirty="0"/>
              <a:t>: May cause intoxication, CMS depression, nausea and dizziness. May damage liver, kidneys and nervous system.</a:t>
            </a:r>
          </a:p>
          <a:p>
            <a:endParaRPr lang="en-US" dirty="0"/>
          </a:p>
        </p:txBody>
      </p:sp>
      <p:sp>
        <p:nvSpPr>
          <p:cNvPr id="5" name="Text Placeholder 4">
            <a:extLst>
              <a:ext uri="{FF2B5EF4-FFF2-40B4-BE49-F238E27FC236}">
                <a16:creationId xmlns:a16="http://schemas.microsoft.com/office/drawing/2014/main" id="{0973C6CC-6BC5-1F4D-A72D-0D3864A67BAE}"/>
              </a:ext>
            </a:extLst>
          </p:cNvPr>
          <p:cNvSpPr>
            <a:spLocks noGrp="1"/>
          </p:cNvSpPr>
          <p:nvPr>
            <p:ph type="body" sz="quarter" idx="14"/>
          </p:nvPr>
        </p:nvSpPr>
        <p:spPr>
          <a:xfrm>
            <a:off x="1140914" y="1057763"/>
            <a:ext cx="7521575" cy="3469378"/>
          </a:xfrm>
        </p:spPr>
        <p:txBody>
          <a:bodyPr/>
          <a:lstStyle/>
          <a:p>
            <a:r>
              <a:rPr lang="en-US" sz="3200" dirty="0"/>
              <a:t>NO medications or hazardous material in this lower exam table drawer</a:t>
            </a:r>
          </a:p>
          <a:p>
            <a:endParaRPr lang="en-US" dirty="0"/>
          </a:p>
        </p:txBody>
      </p:sp>
      <p:pic>
        <p:nvPicPr>
          <p:cNvPr id="7" name="Picture 1" descr="page4image43214384">
            <a:extLst>
              <a:ext uri="{FF2B5EF4-FFF2-40B4-BE49-F238E27FC236}">
                <a16:creationId xmlns:a16="http://schemas.microsoft.com/office/drawing/2014/main" id="{23163C9B-C9D6-4747-ACAA-5C3EDFC29906}"/>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3799" b="13799"/>
          <a:stretch>
            <a:fillRect/>
          </a:stretch>
        </p:blipFill>
        <p:spPr bwMode="auto">
          <a:xfrm>
            <a:off x="9625513" y="900132"/>
            <a:ext cx="7307577" cy="84023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7E15B10-E35D-5143-B0E3-ADDAACC417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12822528" y="6757736"/>
            <a:ext cx="4662858" cy="5423172"/>
          </a:xfrm>
          <a:prstGeom prst="rect">
            <a:avLst/>
          </a:prstGeom>
        </p:spPr>
      </p:pic>
    </p:spTree>
    <p:extLst>
      <p:ext uri="{BB962C8B-B14F-4D97-AF65-F5344CB8AC3E}">
        <p14:creationId xmlns:p14="http://schemas.microsoft.com/office/powerpoint/2010/main" val="3488835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2CC14E-EDD4-6F49-8B96-1EEBB8AD1739}"/>
              </a:ext>
            </a:extLst>
          </p:cNvPr>
          <p:cNvSpPr>
            <a:spLocks noGrp="1"/>
          </p:cNvSpPr>
          <p:nvPr>
            <p:ph type="body" sz="quarter" idx="10"/>
          </p:nvPr>
        </p:nvSpPr>
        <p:spPr/>
        <p:txBody>
          <a:bodyPr>
            <a:normAutofit lnSpcReduction="10000"/>
          </a:bodyPr>
          <a:lstStyle/>
          <a:p>
            <a:r>
              <a:rPr lang="en-US" dirty="0"/>
              <a:t>Touring the Clinic</a:t>
            </a:r>
          </a:p>
        </p:txBody>
      </p:sp>
      <p:sp>
        <p:nvSpPr>
          <p:cNvPr id="4" name="Text Placeholder 3">
            <a:extLst>
              <a:ext uri="{FF2B5EF4-FFF2-40B4-BE49-F238E27FC236}">
                <a16:creationId xmlns:a16="http://schemas.microsoft.com/office/drawing/2014/main" id="{65ACAC42-0DDA-224D-9F34-8AFC2C9412E1}"/>
              </a:ext>
            </a:extLst>
          </p:cNvPr>
          <p:cNvSpPr>
            <a:spLocks noGrp="1"/>
          </p:cNvSpPr>
          <p:nvPr>
            <p:ph type="body" sz="quarter" idx="15"/>
          </p:nvPr>
        </p:nvSpPr>
        <p:spPr>
          <a:xfrm>
            <a:off x="1140914" y="4367443"/>
            <a:ext cx="8003086" cy="8402302"/>
          </a:xfrm>
        </p:spPr>
        <p:txBody>
          <a:bodyPr/>
          <a:lstStyle/>
          <a:p>
            <a:r>
              <a:rPr lang="en-US" sz="4000" dirty="0">
                <a:latin typeface="Century Gothic" panose="020B0502020202020204" pitchFamily="34" charset="0"/>
              </a:rPr>
              <a:t>The clinic provides medical emergency procedures as a first response to common life-threatening injuries and acute illness and has available the drugs and biologicals commonly used in life saving procedures. </a:t>
            </a:r>
          </a:p>
          <a:p>
            <a:endParaRPr lang="en-US" dirty="0"/>
          </a:p>
        </p:txBody>
      </p:sp>
      <p:pic>
        <p:nvPicPr>
          <p:cNvPr id="9" name="Picture Placeholder 8">
            <a:extLst>
              <a:ext uri="{FF2B5EF4-FFF2-40B4-BE49-F238E27FC236}">
                <a16:creationId xmlns:a16="http://schemas.microsoft.com/office/drawing/2014/main" id="{C4CF672F-84E8-6949-91FF-983F644889E3}"/>
              </a:ext>
            </a:extLst>
          </p:cNvPr>
          <p:cNvPicPr>
            <a:picLocks noGrp="1" noChangeAspect="1"/>
          </p:cNvPicPr>
          <p:nvPr>
            <p:ph type="pic" sz="quarter" idx="13"/>
          </p:nvPr>
        </p:nvPicPr>
        <p:blipFill>
          <a:blip r:embed="rId2"/>
          <a:srcRect l="18260" r="18260"/>
          <a:stretch>
            <a:fillRect/>
          </a:stretch>
        </p:blipFill>
        <p:spPr>
          <a:xfrm>
            <a:off x="11625942" y="2070564"/>
            <a:ext cx="4719319" cy="5426305"/>
          </a:xfrm>
          <a:prstGeom prst="rect">
            <a:avLst/>
          </a:prstGeom>
        </p:spPr>
      </p:pic>
      <p:pic>
        <p:nvPicPr>
          <p:cNvPr id="10" name="Picture 2" descr="https://i.tackledirect.com/images/nextopiac/plano-620106-tray-tackle-box-w-dual-top-access.jpg">
            <a:extLst>
              <a:ext uri="{FF2B5EF4-FFF2-40B4-BE49-F238E27FC236}">
                <a16:creationId xmlns:a16="http://schemas.microsoft.com/office/drawing/2014/main" id="{4AFEE82E-927D-F346-9B12-3772ABE21E4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982885" y="8070401"/>
            <a:ext cx="3399062" cy="33990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CEE512D-EAEC-184F-AF8D-9D546AEC9391}"/>
              </a:ext>
            </a:extLst>
          </p:cNvPr>
          <p:cNvPicPr>
            <a:picLocks noChangeAspect="1"/>
          </p:cNvPicPr>
          <p:nvPr/>
        </p:nvPicPr>
        <p:blipFill>
          <a:blip r:embed="rId4"/>
          <a:stretch>
            <a:fillRect/>
          </a:stretch>
        </p:blipFill>
        <p:spPr>
          <a:xfrm>
            <a:off x="9731829" y="8165361"/>
            <a:ext cx="3399063" cy="3009900"/>
          </a:xfrm>
          <a:prstGeom prst="rect">
            <a:avLst/>
          </a:prstGeom>
        </p:spPr>
      </p:pic>
    </p:spTree>
    <p:extLst>
      <p:ext uri="{BB962C8B-B14F-4D97-AF65-F5344CB8AC3E}">
        <p14:creationId xmlns:p14="http://schemas.microsoft.com/office/powerpoint/2010/main" val="3590219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27E4C9-D9B1-F849-BCD6-DDF07F87C7B7}"/>
              </a:ext>
            </a:extLst>
          </p:cNvPr>
          <p:cNvSpPr>
            <a:spLocks noGrp="1"/>
          </p:cNvSpPr>
          <p:nvPr>
            <p:ph type="body" sz="quarter" idx="10"/>
          </p:nvPr>
        </p:nvSpPr>
        <p:spPr/>
        <p:txBody>
          <a:bodyPr>
            <a:normAutofit lnSpcReduction="10000"/>
          </a:bodyPr>
          <a:lstStyle/>
          <a:p>
            <a:r>
              <a:rPr lang="en-US" dirty="0"/>
              <a:t>Touring the Clinic</a:t>
            </a:r>
          </a:p>
        </p:txBody>
      </p:sp>
      <p:sp>
        <p:nvSpPr>
          <p:cNvPr id="8" name="Text Placeholder 7">
            <a:extLst>
              <a:ext uri="{FF2B5EF4-FFF2-40B4-BE49-F238E27FC236}">
                <a16:creationId xmlns:a16="http://schemas.microsoft.com/office/drawing/2014/main" id="{CFFE53F0-1C09-DF45-92D4-08AA5F81C5AF}"/>
              </a:ext>
            </a:extLst>
          </p:cNvPr>
          <p:cNvSpPr>
            <a:spLocks noGrp="1"/>
          </p:cNvSpPr>
          <p:nvPr>
            <p:ph type="body" sz="quarter" idx="30"/>
          </p:nvPr>
        </p:nvSpPr>
        <p:spPr>
          <a:xfrm>
            <a:off x="4898571" y="9677638"/>
            <a:ext cx="9176657" cy="1834105"/>
          </a:xfrm>
        </p:spPr>
        <p:txBody>
          <a:bodyPr/>
          <a:lstStyle/>
          <a:p>
            <a:r>
              <a:rPr lang="en-US" sz="4000" dirty="0">
                <a:latin typeface="Century Gothic" panose="020B0502020202020204" pitchFamily="34" charset="0"/>
              </a:rPr>
              <a:t>Clean to Dirty Process to Avoid Cross Contamination</a:t>
            </a:r>
          </a:p>
          <a:p>
            <a:endParaRPr lang="en-US" dirty="0"/>
          </a:p>
        </p:txBody>
      </p:sp>
      <p:sp>
        <p:nvSpPr>
          <p:cNvPr id="9" name="Text Placeholder 8">
            <a:extLst>
              <a:ext uri="{FF2B5EF4-FFF2-40B4-BE49-F238E27FC236}">
                <a16:creationId xmlns:a16="http://schemas.microsoft.com/office/drawing/2014/main" id="{0F899B5B-E0FE-9249-AD46-7BE94143CA12}"/>
              </a:ext>
            </a:extLst>
          </p:cNvPr>
          <p:cNvSpPr>
            <a:spLocks noGrp="1"/>
          </p:cNvSpPr>
          <p:nvPr>
            <p:ph type="body" sz="quarter" idx="31"/>
          </p:nvPr>
        </p:nvSpPr>
        <p:spPr/>
        <p:txBody>
          <a:bodyPr/>
          <a:lstStyle/>
          <a:p>
            <a:r>
              <a:rPr lang="en-US" dirty="0"/>
              <a:t>Infection Prevention</a:t>
            </a:r>
          </a:p>
        </p:txBody>
      </p:sp>
      <p:pic>
        <p:nvPicPr>
          <p:cNvPr id="12" name="Picture 11" descr="A picture containing indoor, wall&#10;&#10;Description automatically generated">
            <a:extLst>
              <a:ext uri="{FF2B5EF4-FFF2-40B4-BE49-F238E27FC236}">
                <a16:creationId xmlns:a16="http://schemas.microsoft.com/office/drawing/2014/main" id="{E8F04EE2-850D-AF46-A783-873D46B786ED}"/>
              </a:ext>
            </a:extLst>
          </p:cNvPr>
          <p:cNvPicPr>
            <a:picLocks noChangeAspect="1"/>
          </p:cNvPicPr>
          <p:nvPr/>
        </p:nvPicPr>
        <p:blipFill>
          <a:blip r:embed="rId2"/>
          <a:stretch>
            <a:fillRect/>
          </a:stretch>
        </p:blipFill>
        <p:spPr>
          <a:xfrm>
            <a:off x="1140916" y="3331029"/>
            <a:ext cx="7430712" cy="4924863"/>
          </a:xfrm>
          <a:prstGeom prst="rect">
            <a:avLst/>
          </a:prstGeom>
        </p:spPr>
      </p:pic>
      <p:pic>
        <p:nvPicPr>
          <p:cNvPr id="13" name="Picture 12" descr="A kitchen with stainless steel appliances&#10;&#10;Description automatically generated">
            <a:extLst>
              <a:ext uri="{FF2B5EF4-FFF2-40B4-BE49-F238E27FC236}">
                <a16:creationId xmlns:a16="http://schemas.microsoft.com/office/drawing/2014/main" id="{28D79DD5-903B-C940-BAA4-17BA3585ACAE}"/>
              </a:ext>
            </a:extLst>
          </p:cNvPr>
          <p:cNvPicPr>
            <a:picLocks noChangeAspect="1"/>
          </p:cNvPicPr>
          <p:nvPr/>
        </p:nvPicPr>
        <p:blipFill>
          <a:blip r:embed="rId3"/>
          <a:stretch>
            <a:fillRect/>
          </a:stretch>
        </p:blipFill>
        <p:spPr>
          <a:xfrm>
            <a:off x="9470571" y="3331029"/>
            <a:ext cx="8181225" cy="4924863"/>
          </a:xfrm>
          <a:prstGeom prst="rect">
            <a:avLst/>
          </a:prstGeom>
        </p:spPr>
      </p:pic>
    </p:spTree>
    <p:extLst>
      <p:ext uri="{BB962C8B-B14F-4D97-AF65-F5344CB8AC3E}">
        <p14:creationId xmlns:p14="http://schemas.microsoft.com/office/powerpoint/2010/main" val="1018776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9D26C0-8DCD-2046-AB86-C420B8AD0B71}"/>
              </a:ext>
            </a:extLst>
          </p:cNvPr>
          <p:cNvSpPr>
            <a:spLocks noGrp="1"/>
          </p:cNvSpPr>
          <p:nvPr>
            <p:ph type="body" sz="quarter" idx="10"/>
          </p:nvPr>
        </p:nvSpPr>
        <p:spPr/>
        <p:txBody>
          <a:bodyPr>
            <a:normAutofit/>
          </a:bodyPr>
          <a:lstStyle/>
          <a:p>
            <a:r>
              <a:rPr lang="en-US" sz="4400" dirty="0"/>
              <a:t>Infection Prevention Best Practices</a:t>
            </a:r>
          </a:p>
        </p:txBody>
      </p:sp>
      <p:sp>
        <p:nvSpPr>
          <p:cNvPr id="3" name="Text Placeholder 2">
            <a:extLst>
              <a:ext uri="{FF2B5EF4-FFF2-40B4-BE49-F238E27FC236}">
                <a16:creationId xmlns:a16="http://schemas.microsoft.com/office/drawing/2014/main" id="{D1D726CA-A663-C64C-BC9B-1AE411FA9CF0}"/>
              </a:ext>
            </a:extLst>
          </p:cNvPr>
          <p:cNvSpPr>
            <a:spLocks noGrp="1"/>
          </p:cNvSpPr>
          <p:nvPr>
            <p:ph type="body" sz="quarter" idx="14"/>
          </p:nvPr>
        </p:nvSpPr>
        <p:spPr>
          <a:xfrm>
            <a:off x="1140915" y="4016828"/>
            <a:ext cx="16134714" cy="8033657"/>
          </a:xfrm>
        </p:spPr>
        <p:txBody>
          <a:bodyPr/>
          <a:lstStyle/>
          <a:p>
            <a:pPr>
              <a:buFont typeface="Arial" charset="0"/>
              <a:buChar char="•"/>
            </a:pPr>
            <a:r>
              <a:rPr lang="en-US" sz="4000" dirty="0">
                <a:latin typeface="Century Gothic" panose="020B0502020202020204" pitchFamily="34" charset="0"/>
              </a:rPr>
              <a:t>OSHA training upon hire and annually</a:t>
            </a:r>
          </a:p>
          <a:p>
            <a:pPr>
              <a:buFont typeface="Arial" charset="0"/>
              <a:buChar char="•"/>
            </a:pPr>
            <a:r>
              <a:rPr lang="en-US" sz="4000" dirty="0">
                <a:latin typeface="Century Gothic" panose="020B0502020202020204" pitchFamily="34" charset="0"/>
              </a:rPr>
              <a:t>PPEs are available and accessible</a:t>
            </a:r>
          </a:p>
          <a:p>
            <a:pPr>
              <a:buFont typeface="Arial" charset="0"/>
              <a:buChar char="•"/>
            </a:pPr>
            <a:r>
              <a:rPr lang="en-US" sz="4000" dirty="0">
                <a:latin typeface="Century Gothic" panose="020B0502020202020204" pitchFamily="34" charset="0"/>
              </a:rPr>
              <a:t>Hand Hygiene when appropriate</a:t>
            </a:r>
          </a:p>
          <a:p>
            <a:pPr>
              <a:buFont typeface="Arial" charset="0"/>
              <a:buChar char="•"/>
            </a:pPr>
            <a:r>
              <a:rPr lang="en-US" sz="4000" dirty="0">
                <a:latin typeface="Century Gothic" panose="020B0502020202020204" pitchFamily="34" charset="0"/>
              </a:rPr>
              <a:t>Clean/Dirty Segregation in work and storage areas</a:t>
            </a:r>
          </a:p>
          <a:p>
            <a:pPr>
              <a:buFont typeface="Arial" charset="0"/>
              <a:buChar char="•"/>
            </a:pPr>
            <a:r>
              <a:rPr lang="en-US" sz="4000" dirty="0">
                <a:latin typeface="Century Gothic" panose="020B0502020202020204" pitchFamily="34" charset="0"/>
              </a:rPr>
              <a:t>Avoid Cross-Contamination (disinfecting environment,  cleaning patient equipment, sterile processing</a:t>
            </a:r>
          </a:p>
          <a:p>
            <a:r>
              <a:rPr lang="en-US" sz="4000" dirty="0">
                <a:latin typeface="Century Gothic" panose="020B0502020202020204" pitchFamily="34" charset="0"/>
              </a:rPr>
              <a:t>No Reuse of Meds/Supplies Designated for Single Use</a:t>
            </a:r>
          </a:p>
          <a:p>
            <a:endParaRPr lang="en-US" dirty="0"/>
          </a:p>
        </p:txBody>
      </p:sp>
    </p:spTree>
    <p:extLst>
      <p:ext uri="{BB962C8B-B14F-4D97-AF65-F5344CB8AC3E}">
        <p14:creationId xmlns:p14="http://schemas.microsoft.com/office/powerpoint/2010/main" val="1846366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C194CED-B056-6D45-9BD4-6C416877FB65}"/>
              </a:ext>
            </a:extLst>
          </p:cNvPr>
          <p:cNvSpPr>
            <a:spLocks noGrp="1"/>
          </p:cNvSpPr>
          <p:nvPr>
            <p:ph type="pic" sz="quarter" idx="13"/>
          </p:nvPr>
        </p:nvSpPr>
        <p:spPr/>
      </p:sp>
      <p:sp>
        <p:nvSpPr>
          <p:cNvPr id="3" name="Text Placeholder 2">
            <a:extLst>
              <a:ext uri="{FF2B5EF4-FFF2-40B4-BE49-F238E27FC236}">
                <a16:creationId xmlns:a16="http://schemas.microsoft.com/office/drawing/2014/main" id="{8B9700EC-157F-634B-8C87-B181EB899055}"/>
              </a:ext>
            </a:extLst>
          </p:cNvPr>
          <p:cNvSpPr>
            <a:spLocks noGrp="1"/>
          </p:cNvSpPr>
          <p:nvPr>
            <p:ph type="body" sz="quarter" idx="10"/>
          </p:nvPr>
        </p:nvSpPr>
        <p:spPr/>
        <p:txBody>
          <a:bodyPr>
            <a:normAutofit lnSpcReduction="10000"/>
          </a:bodyPr>
          <a:lstStyle/>
          <a:p>
            <a:r>
              <a:rPr lang="en-US" dirty="0"/>
              <a:t>Infection Control</a:t>
            </a:r>
          </a:p>
        </p:txBody>
      </p:sp>
      <p:sp>
        <p:nvSpPr>
          <p:cNvPr id="4" name="Text Placeholder 3">
            <a:extLst>
              <a:ext uri="{FF2B5EF4-FFF2-40B4-BE49-F238E27FC236}">
                <a16:creationId xmlns:a16="http://schemas.microsoft.com/office/drawing/2014/main" id="{23E54D4B-C192-C845-A1F7-AE18168A775E}"/>
              </a:ext>
            </a:extLst>
          </p:cNvPr>
          <p:cNvSpPr>
            <a:spLocks noGrp="1"/>
          </p:cNvSpPr>
          <p:nvPr>
            <p:ph type="body" sz="quarter" idx="14"/>
          </p:nvPr>
        </p:nvSpPr>
        <p:spPr/>
        <p:txBody>
          <a:bodyPr/>
          <a:lstStyle/>
          <a:p>
            <a:r>
              <a:rPr lang="en-US" sz="4000" dirty="0">
                <a:latin typeface="Century Gothic" panose="020B0502020202020204" pitchFamily="34" charset="0"/>
              </a:rPr>
              <a:t>Cleaning a torn table???</a:t>
            </a:r>
          </a:p>
        </p:txBody>
      </p:sp>
      <p:pic>
        <p:nvPicPr>
          <p:cNvPr id="7" name="Picture 6">
            <a:extLst>
              <a:ext uri="{FF2B5EF4-FFF2-40B4-BE49-F238E27FC236}">
                <a16:creationId xmlns:a16="http://schemas.microsoft.com/office/drawing/2014/main" id="{173223B6-283D-AF4E-8465-C05A1CD6F39A}"/>
              </a:ext>
            </a:extLst>
          </p:cNvPr>
          <p:cNvPicPr>
            <a:picLocks noChangeAspect="1"/>
          </p:cNvPicPr>
          <p:nvPr/>
        </p:nvPicPr>
        <p:blipFill rotWithShape="1">
          <a:blip r:embed="rId2"/>
          <a:srcRect l="31143" r="12508"/>
          <a:stretch/>
        </p:blipFill>
        <p:spPr>
          <a:xfrm rot="16200000">
            <a:off x="6359894" y="-5326775"/>
            <a:ext cx="5817878" cy="17189254"/>
          </a:xfrm>
          <a:prstGeom prst="rect">
            <a:avLst/>
          </a:prstGeom>
        </p:spPr>
      </p:pic>
    </p:spTree>
    <p:extLst>
      <p:ext uri="{BB962C8B-B14F-4D97-AF65-F5344CB8AC3E}">
        <p14:creationId xmlns:p14="http://schemas.microsoft.com/office/powerpoint/2010/main" val="731636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BB90FB-7A4A-894A-BF6B-5B052C5EBD81}"/>
              </a:ext>
            </a:extLst>
          </p:cNvPr>
          <p:cNvSpPr>
            <a:spLocks noGrp="1"/>
          </p:cNvSpPr>
          <p:nvPr>
            <p:ph type="body" sz="quarter" idx="10"/>
          </p:nvPr>
        </p:nvSpPr>
        <p:spPr/>
        <p:txBody>
          <a:bodyPr>
            <a:normAutofit lnSpcReduction="10000"/>
          </a:bodyPr>
          <a:lstStyle/>
          <a:p>
            <a:r>
              <a:rPr lang="en-US" dirty="0"/>
              <a:t>Infection Control</a:t>
            </a:r>
          </a:p>
        </p:txBody>
      </p:sp>
      <p:sp>
        <p:nvSpPr>
          <p:cNvPr id="4" name="Text Placeholder 3">
            <a:extLst>
              <a:ext uri="{FF2B5EF4-FFF2-40B4-BE49-F238E27FC236}">
                <a16:creationId xmlns:a16="http://schemas.microsoft.com/office/drawing/2014/main" id="{F4587B14-1883-D341-8BDC-DCED83D013CE}"/>
              </a:ext>
            </a:extLst>
          </p:cNvPr>
          <p:cNvSpPr>
            <a:spLocks noGrp="1"/>
          </p:cNvSpPr>
          <p:nvPr>
            <p:ph type="body" sz="quarter" idx="15"/>
          </p:nvPr>
        </p:nvSpPr>
        <p:spPr>
          <a:xfrm>
            <a:off x="1140915" y="5111294"/>
            <a:ext cx="7521575" cy="4821417"/>
          </a:xfrm>
        </p:spPr>
        <p:txBody>
          <a:bodyPr/>
          <a:lstStyle/>
          <a:p>
            <a:r>
              <a:rPr lang="en-US" sz="4000" dirty="0">
                <a:latin typeface="Century Gothic" panose="020B0502020202020204" pitchFamily="34" charset="0"/>
              </a:rPr>
              <a:t>Hinged instruments sterilized in a closed position.</a:t>
            </a:r>
          </a:p>
          <a:p>
            <a:endParaRPr lang="en-US" sz="4000" dirty="0">
              <a:latin typeface="Century Gothic" panose="020B0502020202020204" pitchFamily="34" charset="0"/>
            </a:endParaRPr>
          </a:p>
        </p:txBody>
      </p:sp>
      <p:pic>
        <p:nvPicPr>
          <p:cNvPr id="6" name="Content Placeholder 5">
            <a:extLst>
              <a:ext uri="{FF2B5EF4-FFF2-40B4-BE49-F238E27FC236}">
                <a16:creationId xmlns:a16="http://schemas.microsoft.com/office/drawing/2014/main" id="{D36DE284-E795-5D43-9637-E9B3A6216525}"/>
              </a:ext>
            </a:extLst>
          </p:cNvPr>
          <p:cNvPicPr>
            <a:picLocks noChangeAspect="1"/>
          </p:cNvPicPr>
          <p:nvPr/>
        </p:nvPicPr>
        <p:blipFill rotWithShape="1">
          <a:blip r:embed="rId2"/>
          <a:srcRect l="30216" t="35990" r="29434" b="10556"/>
          <a:stretch/>
        </p:blipFill>
        <p:spPr>
          <a:xfrm>
            <a:off x="8952998" y="4241833"/>
            <a:ext cx="8909108" cy="5232333"/>
          </a:xfrm>
          <a:prstGeom prst="rect">
            <a:avLst/>
          </a:prstGeom>
        </p:spPr>
      </p:pic>
    </p:spTree>
    <p:extLst>
      <p:ext uri="{BB962C8B-B14F-4D97-AF65-F5344CB8AC3E}">
        <p14:creationId xmlns:p14="http://schemas.microsoft.com/office/powerpoint/2010/main" val="1774818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2181F73-8D4C-3B4F-BC9D-3604339A7CCB}"/>
              </a:ext>
            </a:extLst>
          </p:cNvPr>
          <p:cNvSpPr>
            <a:spLocks noGrp="1"/>
          </p:cNvSpPr>
          <p:nvPr>
            <p:ph type="pic" sz="quarter" idx="27"/>
          </p:nvPr>
        </p:nvSpPr>
        <p:spPr/>
      </p:sp>
      <p:sp>
        <p:nvSpPr>
          <p:cNvPr id="3" name="Text Placeholder 2">
            <a:extLst>
              <a:ext uri="{FF2B5EF4-FFF2-40B4-BE49-F238E27FC236}">
                <a16:creationId xmlns:a16="http://schemas.microsoft.com/office/drawing/2014/main" id="{485193BC-BE24-6646-93B1-1F2127C62607}"/>
              </a:ext>
            </a:extLst>
          </p:cNvPr>
          <p:cNvSpPr>
            <a:spLocks noGrp="1"/>
          </p:cNvSpPr>
          <p:nvPr>
            <p:ph type="body" sz="quarter" idx="10"/>
          </p:nvPr>
        </p:nvSpPr>
        <p:spPr/>
        <p:txBody>
          <a:bodyPr>
            <a:normAutofit lnSpcReduction="10000"/>
          </a:bodyPr>
          <a:lstStyle/>
          <a:p>
            <a:r>
              <a:rPr lang="en-US" dirty="0"/>
              <a:t>Infection Prevention</a:t>
            </a:r>
          </a:p>
        </p:txBody>
      </p:sp>
      <p:sp>
        <p:nvSpPr>
          <p:cNvPr id="4" name="Picture Placeholder 3">
            <a:extLst>
              <a:ext uri="{FF2B5EF4-FFF2-40B4-BE49-F238E27FC236}">
                <a16:creationId xmlns:a16="http://schemas.microsoft.com/office/drawing/2014/main" id="{91010DB9-1C91-B14B-99C4-EB0010A0AEC3}"/>
              </a:ext>
            </a:extLst>
          </p:cNvPr>
          <p:cNvSpPr>
            <a:spLocks noGrp="1"/>
          </p:cNvSpPr>
          <p:nvPr>
            <p:ph type="pic" sz="quarter" idx="28"/>
          </p:nvPr>
        </p:nvSpPr>
        <p:spPr/>
      </p:sp>
      <p:sp>
        <p:nvSpPr>
          <p:cNvPr id="5" name="Picture Placeholder 4">
            <a:extLst>
              <a:ext uri="{FF2B5EF4-FFF2-40B4-BE49-F238E27FC236}">
                <a16:creationId xmlns:a16="http://schemas.microsoft.com/office/drawing/2014/main" id="{979F50CA-A798-E14F-B3DA-9A9911086331}"/>
              </a:ext>
            </a:extLst>
          </p:cNvPr>
          <p:cNvSpPr>
            <a:spLocks noGrp="1"/>
          </p:cNvSpPr>
          <p:nvPr>
            <p:ph type="pic" sz="quarter" idx="29"/>
          </p:nvPr>
        </p:nvSpPr>
        <p:spPr/>
      </p:sp>
      <p:sp>
        <p:nvSpPr>
          <p:cNvPr id="8" name="Text Placeholder 7">
            <a:extLst>
              <a:ext uri="{FF2B5EF4-FFF2-40B4-BE49-F238E27FC236}">
                <a16:creationId xmlns:a16="http://schemas.microsoft.com/office/drawing/2014/main" id="{68F293D3-81E8-8743-ACAC-8F338BE7AC71}"/>
              </a:ext>
            </a:extLst>
          </p:cNvPr>
          <p:cNvSpPr>
            <a:spLocks noGrp="1"/>
          </p:cNvSpPr>
          <p:nvPr>
            <p:ph type="body" sz="quarter" idx="30"/>
          </p:nvPr>
        </p:nvSpPr>
        <p:spPr>
          <a:xfrm>
            <a:off x="2511439" y="9383724"/>
            <a:ext cx="12870075" cy="1834105"/>
          </a:xfrm>
        </p:spPr>
        <p:txBody>
          <a:bodyPr/>
          <a:lstStyle/>
          <a:p>
            <a:r>
              <a:rPr lang="en-US" sz="4000" dirty="0">
                <a:latin typeface="Century Gothic" panose="020B0502020202020204" pitchFamily="34" charset="0"/>
              </a:rPr>
              <a:t>Disposable Instrumentation Is the easiest way to meet Compliance with recommended practices from nationally recognized organizations.</a:t>
            </a:r>
          </a:p>
          <a:p>
            <a:endParaRPr lang="en-US" dirty="0"/>
          </a:p>
        </p:txBody>
      </p:sp>
      <p:pic>
        <p:nvPicPr>
          <p:cNvPr id="12" name="Picture 11">
            <a:extLst>
              <a:ext uri="{FF2B5EF4-FFF2-40B4-BE49-F238E27FC236}">
                <a16:creationId xmlns:a16="http://schemas.microsoft.com/office/drawing/2014/main" id="{0615F5BB-85BA-1A48-AD29-810B5AF9A7E6}"/>
              </a:ext>
            </a:extLst>
          </p:cNvPr>
          <p:cNvPicPr>
            <a:picLocks noChangeAspect="1"/>
          </p:cNvPicPr>
          <p:nvPr/>
        </p:nvPicPr>
        <p:blipFill>
          <a:blip r:embed="rId2"/>
          <a:stretch>
            <a:fillRect/>
          </a:stretch>
        </p:blipFill>
        <p:spPr>
          <a:xfrm>
            <a:off x="12442372" y="3984171"/>
            <a:ext cx="4016828" cy="4506686"/>
          </a:xfrm>
          <a:prstGeom prst="rect">
            <a:avLst/>
          </a:prstGeom>
        </p:spPr>
      </p:pic>
      <p:pic>
        <p:nvPicPr>
          <p:cNvPr id="13" name="Picture 12">
            <a:extLst>
              <a:ext uri="{FF2B5EF4-FFF2-40B4-BE49-F238E27FC236}">
                <a16:creationId xmlns:a16="http://schemas.microsoft.com/office/drawing/2014/main" id="{C2921E09-0478-4F42-B315-91620A0721F5}"/>
              </a:ext>
            </a:extLst>
          </p:cNvPr>
          <p:cNvPicPr>
            <a:picLocks noChangeAspect="1"/>
          </p:cNvPicPr>
          <p:nvPr/>
        </p:nvPicPr>
        <p:blipFill>
          <a:blip r:embed="rId3"/>
          <a:stretch>
            <a:fillRect/>
          </a:stretch>
        </p:blipFill>
        <p:spPr>
          <a:xfrm>
            <a:off x="6898483" y="3984171"/>
            <a:ext cx="4482653" cy="4845201"/>
          </a:xfrm>
          <a:prstGeom prst="rect">
            <a:avLst/>
          </a:prstGeom>
        </p:spPr>
      </p:pic>
      <p:pic>
        <p:nvPicPr>
          <p:cNvPr id="14" name="Content Placeholder 3">
            <a:extLst>
              <a:ext uri="{FF2B5EF4-FFF2-40B4-BE49-F238E27FC236}">
                <a16:creationId xmlns:a16="http://schemas.microsoft.com/office/drawing/2014/main" id="{854CD4BB-3A1E-314B-B629-C8A0FCD222B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404689" y="3984172"/>
            <a:ext cx="4593722" cy="4845200"/>
          </a:xfrm>
          <a:prstGeom prst="rect">
            <a:avLst/>
          </a:prstGeom>
          <a:solidFill>
            <a:schemeClr val="bg2"/>
          </a:solidFill>
        </p:spPr>
      </p:pic>
    </p:spTree>
    <p:extLst>
      <p:ext uri="{BB962C8B-B14F-4D97-AF65-F5344CB8AC3E}">
        <p14:creationId xmlns:p14="http://schemas.microsoft.com/office/powerpoint/2010/main" val="1243368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2181F73-8D4C-3B4F-BC9D-3604339A7CCB}"/>
              </a:ext>
            </a:extLst>
          </p:cNvPr>
          <p:cNvSpPr>
            <a:spLocks noGrp="1"/>
          </p:cNvSpPr>
          <p:nvPr>
            <p:ph type="pic" sz="quarter" idx="27"/>
          </p:nvPr>
        </p:nvSpPr>
        <p:spPr/>
      </p:sp>
      <p:sp>
        <p:nvSpPr>
          <p:cNvPr id="3" name="Text Placeholder 2">
            <a:extLst>
              <a:ext uri="{FF2B5EF4-FFF2-40B4-BE49-F238E27FC236}">
                <a16:creationId xmlns:a16="http://schemas.microsoft.com/office/drawing/2014/main" id="{485193BC-BE24-6646-93B1-1F2127C62607}"/>
              </a:ext>
            </a:extLst>
          </p:cNvPr>
          <p:cNvSpPr>
            <a:spLocks noGrp="1"/>
          </p:cNvSpPr>
          <p:nvPr>
            <p:ph type="body" sz="quarter" idx="10"/>
          </p:nvPr>
        </p:nvSpPr>
        <p:spPr/>
        <p:txBody>
          <a:bodyPr>
            <a:normAutofit lnSpcReduction="10000"/>
          </a:bodyPr>
          <a:lstStyle/>
          <a:p>
            <a:r>
              <a:rPr lang="en-US" dirty="0"/>
              <a:t>Infection Prevention</a:t>
            </a:r>
          </a:p>
        </p:txBody>
      </p:sp>
      <p:sp>
        <p:nvSpPr>
          <p:cNvPr id="8" name="Text Placeholder 7">
            <a:extLst>
              <a:ext uri="{FF2B5EF4-FFF2-40B4-BE49-F238E27FC236}">
                <a16:creationId xmlns:a16="http://schemas.microsoft.com/office/drawing/2014/main" id="{68F293D3-81E8-8743-ACAC-8F338BE7AC71}"/>
              </a:ext>
            </a:extLst>
          </p:cNvPr>
          <p:cNvSpPr>
            <a:spLocks noGrp="1"/>
          </p:cNvSpPr>
          <p:nvPr>
            <p:ph type="body" sz="quarter" idx="30"/>
          </p:nvPr>
        </p:nvSpPr>
        <p:spPr>
          <a:xfrm>
            <a:off x="2511439" y="9383724"/>
            <a:ext cx="13392590" cy="4038362"/>
          </a:xfrm>
        </p:spPr>
        <p:txBody>
          <a:bodyPr/>
          <a:lstStyle/>
          <a:p>
            <a:r>
              <a:rPr lang="en-US" sz="4000" dirty="0">
                <a:latin typeface="Century Gothic" panose="020B0502020202020204" pitchFamily="34" charset="0"/>
              </a:rPr>
              <a:t>Personal Protective Equipment for Staff who handle liquid nitrogen:</a:t>
            </a:r>
          </a:p>
          <a:p>
            <a:r>
              <a:rPr lang="en-US" sz="4000" dirty="0">
                <a:latin typeface="Century Gothic" panose="020B0502020202020204" pitchFamily="34" charset="0"/>
              </a:rPr>
              <a:t>Heavy duty gloves </a:t>
            </a:r>
          </a:p>
          <a:p>
            <a:r>
              <a:rPr lang="en-US" sz="4000" dirty="0">
                <a:latin typeface="Century Gothic" panose="020B0502020202020204" pitchFamily="34" charset="0"/>
              </a:rPr>
              <a:t>Goggles</a:t>
            </a:r>
          </a:p>
          <a:p>
            <a:endParaRPr lang="en-US" dirty="0"/>
          </a:p>
        </p:txBody>
      </p:sp>
      <p:pic>
        <p:nvPicPr>
          <p:cNvPr id="11" name="Picture 10" descr="A picture containing indoor, wall&#10;&#10;Description automatically generated">
            <a:extLst>
              <a:ext uri="{FF2B5EF4-FFF2-40B4-BE49-F238E27FC236}">
                <a16:creationId xmlns:a16="http://schemas.microsoft.com/office/drawing/2014/main" id="{3821FA25-239D-1A44-96E0-67D1F16498F8}"/>
              </a:ext>
            </a:extLst>
          </p:cNvPr>
          <p:cNvPicPr>
            <a:picLocks noChangeAspect="1"/>
          </p:cNvPicPr>
          <p:nvPr/>
        </p:nvPicPr>
        <p:blipFill>
          <a:blip r:embed="rId2"/>
          <a:stretch>
            <a:fillRect/>
          </a:stretch>
        </p:blipFill>
        <p:spPr>
          <a:xfrm rot="5400000">
            <a:off x="255646" y="3418186"/>
            <a:ext cx="6885553" cy="5045524"/>
          </a:xfrm>
          <a:prstGeom prst="rect">
            <a:avLst/>
          </a:prstGeom>
        </p:spPr>
      </p:pic>
      <p:pic>
        <p:nvPicPr>
          <p:cNvPr id="15" name="Content Placeholder 4">
            <a:extLst>
              <a:ext uri="{FF2B5EF4-FFF2-40B4-BE49-F238E27FC236}">
                <a16:creationId xmlns:a16="http://schemas.microsoft.com/office/drawing/2014/main" id="{3F176CD3-8A4C-7F49-9BA1-4703637771A4}"/>
              </a:ext>
            </a:extLst>
          </p:cNvPr>
          <p:cNvPicPr>
            <a:picLocks noGrp="1" noChangeAspect="1"/>
          </p:cNvPicPr>
          <p:nvPr>
            <p:ph type="pic" sz="quarter" idx="29"/>
          </p:nvPr>
        </p:nvPicPr>
        <p:blipFill rotWithShape="1">
          <a:blip r:embed="rId3"/>
          <a:srcRect l="9000" r="9000"/>
          <a:stretch/>
        </p:blipFill>
        <p:spPr>
          <a:xfrm>
            <a:off x="9144000" y="2378426"/>
            <a:ext cx="7968338" cy="6450946"/>
          </a:xfrm>
          <a:prstGeom prst="rect">
            <a:avLst/>
          </a:prstGeom>
        </p:spPr>
      </p:pic>
    </p:spTree>
    <p:extLst>
      <p:ext uri="{BB962C8B-B14F-4D97-AF65-F5344CB8AC3E}">
        <p14:creationId xmlns:p14="http://schemas.microsoft.com/office/powerpoint/2010/main" val="2270579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D759D9-E4A9-134A-8840-F91CB6C4DD95}"/>
              </a:ext>
            </a:extLst>
          </p:cNvPr>
          <p:cNvSpPr>
            <a:spLocks noGrp="1"/>
          </p:cNvSpPr>
          <p:nvPr>
            <p:ph type="body" sz="quarter" idx="10"/>
          </p:nvPr>
        </p:nvSpPr>
        <p:spPr/>
        <p:txBody>
          <a:bodyPr>
            <a:normAutofit fontScale="92500"/>
          </a:bodyPr>
          <a:lstStyle/>
          <a:p>
            <a:r>
              <a:rPr lang="en-US" dirty="0"/>
              <a:t>Emergency Preparedness</a:t>
            </a:r>
          </a:p>
        </p:txBody>
      </p:sp>
      <p:sp>
        <p:nvSpPr>
          <p:cNvPr id="4" name="Text Placeholder 3">
            <a:extLst>
              <a:ext uri="{FF2B5EF4-FFF2-40B4-BE49-F238E27FC236}">
                <a16:creationId xmlns:a16="http://schemas.microsoft.com/office/drawing/2014/main" id="{2462CB8C-F267-6446-B02F-9B5EAE8CA84E}"/>
              </a:ext>
            </a:extLst>
          </p:cNvPr>
          <p:cNvSpPr>
            <a:spLocks noGrp="1"/>
          </p:cNvSpPr>
          <p:nvPr>
            <p:ph type="body" sz="quarter" idx="19"/>
          </p:nvPr>
        </p:nvSpPr>
        <p:spPr/>
        <p:txBody>
          <a:bodyPr/>
          <a:lstStyle/>
          <a:p>
            <a:r>
              <a:rPr lang="en-US" dirty="0"/>
              <a:t>Risk Assessment and Planning</a:t>
            </a:r>
          </a:p>
        </p:txBody>
      </p:sp>
      <p:sp>
        <p:nvSpPr>
          <p:cNvPr id="6" name="Text Placeholder 5">
            <a:extLst>
              <a:ext uri="{FF2B5EF4-FFF2-40B4-BE49-F238E27FC236}">
                <a16:creationId xmlns:a16="http://schemas.microsoft.com/office/drawing/2014/main" id="{6478AE55-726A-AD42-8B3E-C7AC8F28ABD5}"/>
              </a:ext>
            </a:extLst>
          </p:cNvPr>
          <p:cNvSpPr>
            <a:spLocks noGrp="1"/>
          </p:cNvSpPr>
          <p:nvPr>
            <p:ph type="body" sz="quarter" idx="21"/>
          </p:nvPr>
        </p:nvSpPr>
        <p:spPr/>
        <p:txBody>
          <a:bodyPr/>
          <a:lstStyle/>
          <a:p>
            <a:r>
              <a:rPr lang="en-US" dirty="0"/>
              <a:t>Communications Plan</a:t>
            </a:r>
          </a:p>
        </p:txBody>
      </p:sp>
      <p:sp>
        <p:nvSpPr>
          <p:cNvPr id="8" name="Text Placeholder 7">
            <a:extLst>
              <a:ext uri="{FF2B5EF4-FFF2-40B4-BE49-F238E27FC236}">
                <a16:creationId xmlns:a16="http://schemas.microsoft.com/office/drawing/2014/main" id="{328FACA0-3815-4842-8957-BA798D5EB81E}"/>
              </a:ext>
            </a:extLst>
          </p:cNvPr>
          <p:cNvSpPr>
            <a:spLocks noGrp="1"/>
          </p:cNvSpPr>
          <p:nvPr>
            <p:ph type="body" sz="quarter" idx="23"/>
          </p:nvPr>
        </p:nvSpPr>
        <p:spPr/>
        <p:txBody>
          <a:bodyPr/>
          <a:lstStyle/>
          <a:p>
            <a:r>
              <a:rPr lang="en-US" dirty="0"/>
              <a:t>Policies and Procedures</a:t>
            </a:r>
          </a:p>
        </p:txBody>
      </p:sp>
      <p:sp>
        <p:nvSpPr>
          <p:cNvPr id="10" name="Text Placeholder 9">
            <a:extLst>
              <a:ext uri="{FF2B5EF4-FFF2-40B4-BE49-F238E27FC236}">
                <a16:creationId xmlns:a16="http://schemas.microsoft.com/office/drawing/2014/main" id="{F9D307DA-0173-0440-8CBB-D03ADE7E5FB2}"/>
              </a:ext>
            </a:extLst>
          </p:cNvPr>
          <p:cNvSpPr>
            <a:spLocks noGrp="1"/>
          </p:cNvSpPr>
          <p:nvPr>
            <p:ph type="body" sz="quarter" idx="25"/>
          </p:nvPr>
        </p:nvSpPr>
        <p:spPr/>
        <p:txBody>
          <a:bodyPr/>
          <a:lstStyle/>
          <a:p>
            <a:r>
              <a:rPr lang="en-US" dirty="0"/>
              <a:t>Training and Testing</a:t>
            </a:r>
          </a:p>
        </p:txBody>
      </p:sp>
      <p:pic>
        <p:nvPicPr>
          <p:cNvPr id="12" name="Picture 11">
            <a:extLst>
              <a:ext uri="{FF2B5EF4-FFF2-40B4-BE49-F238E27FC236}">
                <a16:creationId xmlns:a16="http://schemas.microsoft.com/office/drawing/2014/main" id="{A87FDA10-BDEA-1A40-931F-0C65A733E014}"/>
              </a:ext>
            </a:extLst>
          </p:cNvPr>
          <p:cNvPicPr>
            <a:picLocks noChangeAspect="1"/>
          </p:cNvPicPr>
          <p:nvPr/>
        </p:nvPicPr>
        <p:blipFill>
          <a:blip r:embed="rId2"/>
          <a:stretch>
            <a:fillRect/>
          </a:stretch>
        </p:blipFill>
        <p:spPr>
          <a:xfrm>
            <a:off x="9144000" y="7233747"/>
            <a:ext cx="2353765" cy="2534824"/>
          </a:xfrm>
          <a:prstGeom prst="rect">
            <a:avLst/>
          </a:prstGeom>
        </p:spPr>
      </p:pic>
      <p:pic>
        <p:nvPicPr>
          <p:cNvPr id="14" name="Picture 13">
            <a:extLst>
              <a:ext uri="{FF2B5EF4-FFF2-40B4-BE49-F238E27FC236}">
                <a16:creationId xmlns:a16="http://schemas.microsoft.com/office/drawing/2014/main" id="{F59B4235-F2D4-D642-9D87-80467E23FA23}"/>
              </a:ext>
            </a:extLst>
          </p:cNvPr>
          <p:cNvPicPr>
            <a:picLocks noChangeAspect="1"/>
          </p:cNvPicPr>
          <p:nvPr/>
        </p:nvPicPr>
        <p:blipFill>
          <a:blip r:embed="rId3"/>
          <a:stretch>
            <a:fillRect/>
          </a:stretch>
        </p:blipFill>
        <p:spPr>
          <a:xfrm>
            <a:off x="6772324" y="4565653"/>
            <a:ext cx="2353765" cy="2481268"/>
          </a:xfrm>
          <a:prstGeom prst="rect">
            <a:avLst/>
          </a:prstGeom>
        </p:spPr>
      </p:pic>
      <p:pic>
        <p:nvPicPr>
          <p:cNvPr id="15" name="Picture 14">
            <a:extLst>
              <a:ext uri="{FF2B5EF4-FFF2-40B4-BE49-F238E27FC236}">
                <a16:creationId xmlns:a16="http://schemas.microsoft.com/office/drawing/2014/main" id="{BC6A6F57-37DC-7243-88E4-B42649BCE52A}"/>
              </a:ext>
            </a:extLst>
          </p:cNvPr>
          <p:cNvPicPr>
            <a:picLocks noChangeAspect="1"/>
          </p:cNvPicPr>
          <p:nvPr/>
        </p:nvPicPr>
        <p:blipFill>
          <a:blip r:embed="rId4"/>
          <a:stretch>
            <a:fillRect/>
          </a:stretch>
        </p:blipFill>
        <p:spPr>
          <a:xfrm>
            <a:off x="8794747" y="4658728"/>
            <a:ext cx="3052269" cy="2295117"/>
          </a:xfrm>
          <a:prstGeom prst="rect">
            <a:avLst/>
          </a:prstGeom>
        </p:spPr>
      </p:pic>
      <p:pic>
        <p:nvPicPr>
          <p:cNvPr id="16" name="Picture 15">
            <a:extLst>
              <a:ext uri="{FF2B5EF4-FFF2-40B4-BE49-F238E27FC236}">
                <a16:creationId xmlns:a16="http://schemas.microsoft.com/office/drawing/2014/main" id="{6105FCBD-F330-384A-872D-A2A8C77ABAD5}"/>
              </a:ext>
            </a:extLst>
          </p:cNvPr>
          <p:cNvPicPr>
            <a:picLocks noChangeAspect="1"/>
          </p:cNvPicPr>
          <p:nvPr/>
        </p:nvPicPr>
        <p:blipFill>
          <a:blip r:embed="rId5"/>
          <a:stretch>
            <a:fillRect/>
          </a:stretch>
        </p:blipFill>
        <p:spPr>
          <a:xfrm>
            <a:off x="6754415" y="7090218"/>
            <a:ext cx="2389585" cy="2730955"/>
          </a:xfrm>
          <a:prstGeom prst="rect">
            <a:avLst/>
          </a:prstGeom>
        </p:spPr>
      </p:pic>
    </p:spTree>
    <p:extLst>
      <p:ext uri="{BB962C8B-B14F-4D97-AF65-F5344CB8AC3E}">
        <p14:creationId xmlns:p14="http://schemas.microsoft.com/office/powerpoint/2010/main" val="3278228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AF26C-3048-E14D-8971-5DAC0FE5DF5D}"/>
              </a:ext>
            </a:extLst>
          </p:cNvPr>
          <p:cNvSpPr>
            <a:spLocks noGrp="1"/>
          </p:cNvSpPr>
          <p:nvPr>
            <p:ph type="body" sz="quarter" idx="10"/>
          </p:nvPr>
        </p:nvSpPr>
        <p:spPr/>
        <p:txBody>
          <a:bodyPr>
            <a:normAutofit fontScale="92500"/>
          </a:bodyPr>
          <a:lstStyle/>
          <a:p>
            <a:r>
              <a:rPr lang="en-US" dirty="0"/>
              <a:t>Emergency Preparedness</a:t>
            </a:r>
          </a:p>
          <a:p>
            <a:endParaRPr lang="en-US" dirty="0"/>
          </a:p>
        </p:txBody>
      </p:sp>
      <p:sp>
        <p:nvSpPr>
          <p:cNvPr id="3" name="Text Placeholder 2">
            <a:extLst>
              <a:ext uri="{FF2B5EF4-FFF2-40B4-BE49-F238E27FC236}">
                <a16:creationId xmlns:a16="http://schemas.microsoft.com/office/drawing/2014/main" id="{30AF45EE-2038-8E47-A0E0-7EED5E27F534}"/>
              </a:ext>
            </a:extLst>
          </p:cNvPr>
          <p:cNvSpPr>
            <a:spLocks noGrp="1"/>
          </p:cNvSpPr>
          <p:nvPr>
            <p:ph type="body" sz="quarter" idx="14"/>
          </p:nvPr>
        </p:nvSpPr>
        <p:spPr/>
        <p:txBody>
          <a:bodyPr/>
          <a:lstStyle/>
          <a:p>
            <a:pPr marL="342900" indent="-342900"/>
            <a:r>
              <a:rPr lang="en-US" sz="4000" dirty="0">
                <a:latin typeface="Century Gothic" panose="020B0502020202020204" pitchFamily="34" charset="0"/>
              </a:rPr>
              <a:t>Hazards assessment must be documented</a:t>
            </a:r>
          </a:p>
          <a:p>
            <a:pPr marL="342900" indent="-342900"/>
            <a:r>
              <a:rPr lang="en-US" sz="4000" dirty="0">
                <a:latin typeface="Century Gothic" panose="020B0502020202020204" pitchFamily="34" charset="0"/>
              </a:rPr>
              <a:t>Communication plan is incomplete including name and contact information for all staff and local, regional, state and federal emergency staff</a:t>
            </a:r>
          </a:p>
          <a:p>
            <a:pPr marL="342900" indent="-342900"/>
            <a:r>
              <a:rPr lang="en-US" sz="4000" dirty="0">
                <a:latin typeface="Century Gothic" panose="020B0502020202020204" pitchFamily="34" charset="0"/>
              </a:rPr>
              <a:t>Must participate in a full-scale exercise that is community-based or when not accessible, an individual, facility-based exercise</a:t>
            </a:r>
          </a:p>
          <a:p>
            <a:pPr marL="342900" indent="-342900"/>
            <a:r>
              <a:rPr lang="en-US" sz="4000" dirty="0">
                <a:latin typeface="Century Gothic" panose="020B0502020202020204" pitchFamily="34" charset="0"/>
              </a:rPr>
              <a:t>Documentation of the clinic’s efforts to contact EP officials</a:t>
            </a:r>
          </a:p>
          <a:p>
            <a:pPr marL="342900" indent="-342900"/>
            <a:r>
              <a:rPr lang="en-US" sz="4000" dirty="0">
                <a:latin typeface="Century Gothic" panose="020B0502020202020204" pitchFamily="34" charset="0"/>
              </a:rPr>
              <a:t>Conduct an additional exercise</a:t>
            </a:r>
          </a:p>
          <a:p>
            <a:pPr marL="342900" indent="-342900"/>
            <a:r>
              <a:rPr lang="en-US" sz="4000" dirty="0">
                <a:latin typeface="Century Gothic" panose="020B0502020202020204" pitchFamily="34" charset="0"/>
              </a:rPr>
              <a:t>Analyze the clinic’s response to exercise or activation of plan</a:t>
            </a:r>
          </a:p>
          <a:p>
            <a:endParaRPr lang="en-US" dirty="0"/>
          </a:p>
        </p:txBody>
      </p:sp>
    </p:spTree>
    <p:extLst>
      <p:ext uri="{BB962C8B-B14F-4D97-AF65-F5344CB8AC3E}">
        <p14:creationId xmlns:p14="http://schemas.microsoft.com/office/powerpoint/2010/main" val="3001715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AF26C-3048-E14D-8971-5DAC0FE5DF5D}"/>
              </a:ext>
            </a:extLst>
          </p:cNvPr>
          <p:cNvSpPr>
            <a:spLocks noGrp="1"/>
          </p:cNvSpPr>
          <p:nvPr>
            <p:ph type="body" sz="quarter" idx="10"/>
          </p:nvPr>
        </p:nvSpPr>
        <p:spPr/>
        <p:txBody>
          <a:bodyPr>
            <a:normAutofit fontScale="92500"/>
          </a:bodyPr>
          <a:lstStyle/>
          <a:p>
            <a:r>
              <a:rPr lang="en-US" dirty="0"/>
              <a:t>Emergency Preparedness</a:t>
            </a:r>
          </a:p>
          <a:p>
            <a:endParaRPr lang="en-US" dirty="0"/>
          </a:p>
        </p:txBody>
      </p:sp>
      <p:sp>
        <p:nvSpPr>
          <p:cNvPr id="3" name="Text Placeholder 2">
            <a:extLst>
              <a:ext uri="{FF2B5EF4-FFF2-40B4-BE49-F238E27FC236}">
                <a16:creationId xmlns:a16="http://schemas.microsoft.com/office/drawing/2014/main" id="{30AF45EE-2038-8E47-A0E0-7EED5E27F534}"/>
              </a:ext>
            </a:extLst>
          </p:cNvPr>
          <p:cNvSpPr>
            <a:spLocks noGrp="1"/>
          </p:cNvSpPr>
          <p:nvPr>
            <p:ph type="body" sz="quarter" idx="14"/>
          </p:nvPr>
        </p:nvSpPr>
        <p:spPr>
          <a:xfrm>
            <a:off x="880700" y="2678112"/>
            <a:ext cx="16526600" cy="8359775"/>
          </a:xfrm>
        </p:spPr>
        <p:txBody>
          <a:bodyPr/>
          <a:lstStyle/>
          <a:p>
            <a:r>
              <a:rPr lang="en-US" sz="4000" dirty="0">
                <a:latin typeface="Century Gothic" panose="020B0502020202020204" pitchFamily="34" charset="0"/>
              </a:rPr>
              <a:t>CMS After Action Report (AAR)</a:t>
            </a:r>
          </a:p>
          <a:p>
            <a:pPr marL="342900" indent="-342900"/>
            <a:r>
              <a:rPr lang="en-US" sz="4000" dirty="0">
                <a:latin typeface="Century Gothic" panose="020B0502020202020204" pitchFamily="34" charset="0"/>
              </a:rPr>
              <a:t>Brief overview of the exercise</a:t>
            </a:r>
          </a:p>
          <a:p>
            <a:pPr marL="342900" indent="-342900"/>
            <a:r>
              <a:rPr lang="en-US" sz="4000" dirty="0">
                <a:latin typeface="Century Gothic" panose="020B0502020202020204" pitchFamily="34" charset="0"/>
              </a:rPr>
              <a:t>Enter the capabilities tested by the exercise</a:t>
            </a:r>
          </a:p>
          <a:p>
            <a:pPr marL="342900" indent="-342900"/>
            <a:r>
              <a:rPr lang="en-US" sz="4000" dirty="0">
                <a:latin typeface="Century Gothic" panose="020B0502020202020204" pitchFamily="34" charset="0"/>
              </a:rPr>
              <a:t>Enter the major strengths identified during the exercise</a:t>
            </a:r>
          </a:p>
          <a:p>
            <a:pPr marL="342900" indent="-342900"/>
            <a:r>
              <a:rPr lang="en-US" sz="4000" dirty="0">
                <a:latin typeface="Century Gothic" panose="020B0502020202020204" pitchFamily="34" charset="0"/>
              </a:rPr>
              <a:t>Enter areas for improvement identified during the exercise, including recommendations (include the top 3 areas at a minimum)</a:t>
            </a:r>
          </a:p>
          <a:p>
            <a:pPr marL="342900" indent="-342900"/>
            <a:r>
              <a:rPr lang="en-US" sz="4000" dirty="0">
                <a:latin typeface="Century Gothic" panose="020B0502020202020204" pitchFamily="34" charset="0"/>
              </a:rPr>
              <a:t>Describe the overall exercise as successful or unsuccessful, and briefly state the areas in which subsequent exercises should focus</a:t>
            </a:r>
          </a:p>
          <a:p>
            <a:pPr marL="342900" indent="-342900"/>
            <a:r>
              <a:rPr lang="en-US" sz="4000" dirty="0">
                <a:latin typeface="Century Gothic" panose="020B0502020202020204" pitchFamily="34" charset="0"/>
              </a:rPr>
              <a:t>Can be used after an exercise or an event</a:t>
            </a:r>
          </a:p>
          <a:p>
            <a:endParaRPr lang="en-US" dirty="0"/>
          </a:p>
        </p:txBody>
      </p:sp>
    </p:spTree>
    <p:extLst>
      <p:ext uri="{BB962C8B-B14F-4D97-AF65-F5344CB8AC3E}">
        <p14:creationId xmlns:p14="http://schemas.microsoft.com/office/powerpoint/2010/main" val="2588210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AF26C-3048-E14D-8971-5DAC0FE5DF5D}"/>
              </a:ext>
            </a:extLst>
          </p:cNvPr>
          <p:cNvSpPr>
            <a:spLocks noGrp="1"/>
          </p:cNvSpPr>
          <p:nvPr>
            <p:ph type="body" sz="quarter" idx="10"/>
          </p:nvPr>
        </p:nvSpPr>
        <p:spPr/>
        <p:txBody>
          <a:bodyPr>
            <a:normAutofit fontScale="92500"/>
          </a:bodyPr>
          <a:lstStyle/>
          <a:p>
            <a:r>
              <a:rPr lang="en-US" dirty="0"/>
              <a:t>Emergency Preparedness</a:t>
            </a:r>
          </a:p>
          <a:p>
            <a:endParaRPr lang="en-US" dirty="0"/>
          </a:p>
        </p:txBody>
      </p:sp>
      <p:sp>
        <p:nvSpPr>
          <p:cNvPr id="3" name="Text Placeholder 2">
            <a:extLst>
              <a:ext uri="{FF2B5EF4-FFF2-40B4-BE49-F238E27FC236}">
                <a16:creationId xmlns:a16="http://schemas.microsoft.com/office/drawing/2014/main" id="{30AF45EE-2038-8E47-A0E0-7EED5E27F534}"/>
              </a:ext>
            </a:extLst>
          </p:cNvPr>
          <p:cNvSpPr>
            <a:spLocks noGrp="1"/>
          </p:cNvSpPr>
          <p:nvPr>
            <p:ph type="body" sz="quarter" idx="14"/>
          </p:nvPr>
        </p:nvSpPr>
        <p:spPr>
          <a:xfrm>
            <a:off x="880700" y="3755798"/>
            <a:ext cx="16526600" cy="8359775"/>
          </a:xfrm>
        </p:spPr>
        <p:txBody>
          <a:bodyPr/>
          <a:lstStyle/>
          <a:p>
            <a:pPr marL="342900" indent="-342900"/>
            <a:r>
              <a:rPr lang="en-US" sz="4800" dirty="0">
                <a:latin typeface="Century Gothic" panose="020B0502020202020204" pitchFamily="34" charset="0"/>
              </a:rPr>
              <a:t>You must do two a year. One can be a full scale community or clinic based drill and one can be a table top; </a:t>
            </a:r>
            <a:r>
              <a:rPr lang="en-US" sz="4800" b="1" u="sng" dirty="0">
                <a:latin typeface="Century Gothic" panose="020B0502020202020204" pitchFamily="34" charset="0"/>
              </a:rPr>
              <a:t>But it must be two</a:t>
            </a:r>
            <a:r>
              <a:rPr lang="en-US" sz="4800" dirty="0">
                <a:latin typeface="Century Gothic" panose="020B0502020202020204" pitchFamily="34" charset="0"/>
              </a:rPr>
              <a:t>.</a:t>
            </a:r>
          </a:p>
          <a:p>
            <a:endParaRPr lang="en-US" sz="4800" dirty="0">
              <a:latin typeface="Century Gothic" panose="020B0502020202020204" pitchFamily="34" charset="0"/>
            </a:endParaRPr>
          </a:p>
          <a:p>
            <a:pPr marL="342900" indent="-342900"/>
            <a:r>
              <a:rPr lang="en-US" sz="4800" dirty="0">
                <a:latin typeface="Century Gothic" panose="020B0502020202020204" pitchFamily="34" charset="0"/>
              </a:rPr>
              <a:t>Staff contact information not listed in the policy.</a:t>
            </a:r>
          </a:p>
          <a:p>
            <a:pPr marL="0" indent="0">
              <a:buNone/>
            </a:pPr>
            <a:endParaRPr lang="en-US" sz="4000" dirty="0"/>
          </a:p>
        </p:txBody>
      </p:sp>
    </p:spTree>
    <p:extLst>
      <p:ext uri="{BB962C8B-B14F-4D97-AF65-F5344CB8AC3E}">
        <p14:creationId xmlns:p14="http://schemas.microsoft.com/office/powerpoint/2010/main" val="1714849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AF26C-3048-E14D-8971-5DAC0FE5DF5D}"/>
              </a:ext>
            </a:extLst>
          </p:cNvPr>
          <p:cNvSpPr>
            <a:spLocks noGrp="1"/>
          </p:cNvSpPr>
          <p:nvPr>
            <p:ph type="body" sz="quarter" idx="10"/>
          </p:nvPr>
        </p:nvSpPr>
        <p:spPr/>
        <p:txBody>
          <a:bodyPr>
            <a:normAutofit lnSpcReduction="10000"/>
          </a:bodyPr>
          <a:lstStyle/>
          <a:p>
            <a:r>
              <a:rPr lang="en-US" dirty="0"/>
              <a:t>Annual Evaluation</a:t>
            </a:r>
          </a:p>
          <a:p>
            <a:endParaRPr lang="en-US" dirty="0"/>
          </a:p>
        </p:txBody>
      </p:sp>
      <p:sp>
        <p:nvSpPr>
          <p:cNvPr id="3" name="Text Placeholder 2">
            <a:extLst>
              <a:ext uri="{FF2B5EF4-FFF2-40B4-BE49-F238E27FC236}">
                <a16:creationId xmlns:a16="http://schemas.microsoft.com/office/drawing/2014/main" id="{30AF45EE-2038-8E47-A0E0-7EED5E27F534}"/>
              </a:ext>
            </a:extLst>
          </p:cNvPr>
          <p:cNvSpPr>
            <a:spLocks noGrp="1"/>
          </p:cNvSpPr>
          <p:nvPr>
            <p:ph type="body" sz="quarter" idx="14"/>
          </p:nvPr>
        </p:nvSpPr>
        <p:spPr>
          <a:xfrm>
            <a:off x="880701" y="3755798"/>
            <a:ext cx="16329614" cy="6367916"/>
          </a:xfrm>
        </p:spPr>
        <p:txBody>
          <a:bodyPr/>
          <a:lstStyle/>
          <a:p>
            <a:pPr marL="342900" indent="-342900"/>
            <a:r>
              <a:rPr lang="en-US" sz="4000" dirty="0">
                <a:latin typeface="Century Gothic" panose="020B0502020202020204" pitchFamily="34" charset="0"/>
              </a:rPr>
              <a:t> Includes review of: </a:t>
            </a:r>
          </a:p>
          <a:p>
            <a:r>
              <a:rPr lang="en-US" sz="4000" dirty="0">
                <a:latin typeface="Century Gothic" panose="020B0502020202020204" pitchFamily="34" charset="0"/>
              </a:rPr>
              <a:t>Utilization of clinic services, including at least the number of patients served and the volume of services;</a:t>
            </a:r>
          </a:p>
          <a:p>
            <a:r>
              <a:rPr lang="en-US" sz="4000" dirty="0">
                <a:latin typeface="Century Gothic" panose="020B0502020202020204" pitchFamily="34" charset="0"/>
              </a:rPr>
              <a:t>A representative sample of both active and closed clinical records; and</a:t>
            </a:r>
          </a:p>
          <a:p>
            <a:r>
              <a:rPr lang="en-US" sz="4000" dirty="0">
                <a:latin typeface="Century Gothic" panose="020B0502020202020204" pitchFamily="34" charset="0"/>
              </a:rPr>
              <a:t>The clinic's health care policies.</a:t>
            </a:r>
          </a:p>
          <a:p>
            <a:pPr lvl="1"/>
            <a:endParaRPr lang="en-US" dirty="0"/>
          </a:p>
          <a:p>
            <a:pPr marL="0" indent="0">
              <a:buNone/>
            </a:pPr>
            <a:endParaRPr lang="en-US" sz="4000" dirty="0"/>
          </a:p>
        </p:txBody>
      </p:sp>
    </p:spTree>
    <p:extLst>
      <p:ext uri="{BB962C8B-B14F-4D97-AF65-F5344CB8AC3E}">
        <p14:creationId xmlns:p14="http://schemas.microsoft.com/office/powerpoint/2010/main" val="4097354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AF26C-3048-E14D-8971-5DAC0FE5DF5D}"/>
              </a:ext>
            </a:extLst>
          </p:cNvPr>
          <p:cNvSpPr>
            <a:spLocks noGrp="1"/>
          </p:cNvSpPr>
          <p:nvPr>
            <p:ph type="body" sz="quarter" idx="10"/>
          </p:nvPr>
        </p:nvSpPr>
        <p:spPr/>
        <p:txBody>
          <a:bodyPr>
            <a:normAutofit lnSpcReduction="10000"/>
          </a:bodyPr>
          <a:lstStyle/>
          <a:p>
            <a:r>
              <a:rPr lang="en-US" dirty="0"/>
              <a:t>Annual Evaluation</a:t>
            </a:r>
          </a:p>
          <a:p>
            <a:endParaRPr lang="en-US" dirty="0"/>
          </a:p>
        </p:txBody>
      </p:sp>
      <p:sp>
        <p:nvSpPr>
          <p:cNvPr id="3" name="Text Placeholder 2">
            <a:extLst>
              <a:ext uri="{FF2B5EF4-FFF2-40B4-BE49-F238E27FC236}">
                <a16:creationId xmlns:a16="http://schemas.microsoft.com/office/drawing/2014/main" id="{30AF45EE-2038-8E47-A0E0-7EED5E27F534}"/>
              </a:ext>
            </a:extLst>
          </p:cNvPr>
          <p:cNvSpPr>
            <a:spLocks noGrp="1"/>
          </p:cNvSpPr>
          <p:nvPr>
            <p:ph type="body" sz="quarter" idx="14"/>
          </p:nvPr>
        </p:nvSpPr>
        <p:spPr>
          <a:xfrm>
            <a:off x="946535" y="3135313"/>
            <a:ext cx="16394929" cy="11691030"/>
          </a:xfrm>
        </p:spPr>
        <p:txBody>
          <a:bodyPr/>
          <a:lstStyle/>
          <a:p>
            <a:pPr marL="342900" indent="-342900"/>
            <a:r>
              <a:rPr lang="en-US" sz="4000" dirty="0">
                <a:latin typeface="Century Gothic" panose="020B0502020202020204" pitchFamily="34" charset="0"/>
              </a:rPr>
              <a:t>Why do this:</a:t>
            </a:r>
          </a:p>
          <a:p>
            <a:pPr marL="342900" indent="-342900"/>
            <a:endParaRPr lang="en-US" sz="4000" dirty="0">
              <a:latin typeface="Century Gothic" panose="020B0502020202020204" pitchFamily="34" charset="0"/>
            </a:endParaRPr>
          </a:p>
          <a:p>
            <a:pPr marL="1485900" lvl="1" indent="-571500">
              <a:buFont typeface="Arial" panose="020B0604020202020204" pitchFamily="34" charset="0"/>
              <a:buChar char="•"/>
            </a:pPr>
            <a:r>
              <a:rPr lang="en-US" sz="4000" dirty="0">
                <a:latin typeface="Century Gothic" panose="020B0502020202020204" pitchFamily="34" charset="0"/>
              </a:rPr>
              <a:t>To determine whether:</a:t>
            </a:r>
          </a:p>
          <a:p>
            <a:pPr marL="1485900" lvl="1" indent="-571500">
              <a:buFont typeface="Arial" panose="020B0604020202020204" pitchFamily="34" charset="0"/>
              <a:buChar char="•"/>
            </a:pPr>
            <a:r>
              <a:rPr lang="en-US" sz="4000" dirty="0">
                <a:latin typeface="Century Gothic" panose="020B0502020202020204" pitchFamily="34" charset="0"/>
              </a:rPr>
              <a:t>Utilization of services was appropriate;</a:t>
            </a:r>
          </a:p>
          <a:p>
            <a:pPr marL="1485900" lvl="1" indent="-571500">
              <a:buFont typeface="Arial" panose="020B0604020202020204" pitchFamily="34" charset="0"/>
              <a:buChar char="•"/>
            </a:pPr>
            <a:r>
              <a:rPr lang="en-US" sz="4000" dirty="0">
                <a:latin typeface="Century Gothic" panose="020B0502020202020204" pitchFamily="34" charset="0"/>
              </a:rPr>
              <a:t>The established policies were followed; and</a:t>
            </a:r>
          </a:p>
          <a:p>
            <a:pPr marL="1485900" lvl="1" indent="-571500">
              <a:buFont typeface="Arial" panose="020B0604020202020204" pitchFamily="34" charset="0"/>
              <a:buChar char="•"/>
            </a:pPr>
            <a:r>
              <a:rPr lang="en-US" sz="4000" dirty="0">
                <a:latin typeface="Century Gothic" panose="020B0502020202020204" pitchFamily="34" charset="0"/>
              </a:rPr>
              <a:t>If any changes are needed.</a:t>
            </a:r>
          </a:p>
          <a:p>
            <a:endParaRPr lang="en-US" sz="4000" dirty="0">
              <a:latin typeface="Century Gothic" panose="020B0502020202020204" pitchFamily="34" charset="0"/>
            </a:endParaRPr>
          </a:p>
          <a:p>
            <a:r>
              <a:rPr lang="en-US" sz="4000" dirty="0">
                <a:latin typeface="Century Gothic" panose="020B0502020202020204" pitchFamily="34" charset="0"/>
              </a:rPr>
              <a:t>The clinic or center staff considers the findings of the evaluation and takes corrective action if necessary.</a:t>
            </a:r>
          </a:p>
          <a:p>
            <a:pPr lvl="1"/>
            <a:endParaRPr lang="en-US" sz="4000" dirty="0">
              <a:latin typeface="Century Gothic" panose="020B0502020202020204" pitchFamily="34" charset="0"/>
            </a:endParaRPr>
          </a:p>
          <a:p>
            <a:pPr marL="0" indent="0">
              <a:buNone/>
            </a:pPr>
            <a:endParaRPr lang="en-US" sz="4000" dirty="0"/>
          </a:p>
        </p:txBody>
      </p:sp>
    </p:spTree>
    <p:extLst>
      <p:ext uri="{BB962C8B-B14F-4D97-AF65-F5344CB8AC3E}">
        <p14:creationId xmlns:p14="http://schemas.microsoft.com/office/powerpoint/2010/main" val="2001248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1F67EE-1F1F-2443-9AF3-EA19B07FCBE9}"/>
              </a:ext>
            </a:extLst>
          </p:cNvPr>
          <p:cNvSpPr>
            <a:spLocks noGrp="1"/>
          </p:cNvSpPr>
          <p:nvPr>
            <p:ph type="body" sz="quarter" idx="10"/>
          </p:nvPr>
        </p:nvSpPr>
        <p:spPr/>
        <p:txBody>
          <a:bodyPr>
            <a:normAutofit lnSpcReduction="10000"/>
          </a:bodyPr>
          <a:lstStyle/>
          <a:p>
            <a:r>
              <a:rPr lang="en-US" dirty="0"/>
              <a:t>Appendix G</a:t>
            </a:r>
          </a:p>
        </p:txBody>
      </p:sp>
      <p:pic>
        <p:nvPicPr>
          <p:cNvPr id="4" name="Picture 3">
            <a:extLst>
              <a:ext uri="{FF2B5EF4-FFF2-40B4-BE49-F238E27FC236}">
                <a16:creationId xmlns:a16="http://schemas.microsoft.com/office/drawing/2014/main" id="{1A66AF2C-E0E7-2543-BB40-9FCD92D75E45}"/>
              </a:ext>
            </a:extLst>
          </p:cNvPr>
          <p:cNvPicPr>
            <a:picLocks noChangeAspect="1"/>
          </p:cNvPicPr>
          <p:nvPr/>
        </p:nvPicPr>
        <p:blipFill rotWithShape="1">
          <a:blip r:embed="rId2">
            <a:extLst>
              <a:ext uri="{28A0092B-C50C-407E-A947-70E740481C1C}">
                <a14:useLocalDpi xmlns:a14="http://schemas.microsoft.com/office/drawing/2010/main" val="0"/>
              </a:ext>
            </a:extLst>
          </a:blip>
          <a:srcRect r="1784" b="16899"/>
          <a:stretch/>
        </p:blipFill>
        <p:spPr>
          <a:xfrm>
            <a:off x="2481943" y="4825321"/>
            <a:ext cx="13324114" cy="3894136"/>
          </a:xfrm>
          <a:prstGeom prst="rect">
            <a:avLst/>
          </a:prstGeom>
        </p:spPr>
      </p:pic>
      <p:sp>
        <p:nvSpPr>
          <p:cNvPr id="5" name="TextBox 4">
            <a:extLst>
              <a:ext uri="{FF2B5EF4-FFF2-40B4-BE49-F238E27FC236}">
                <a16:creationId xmlns:a16="http://schemas.microsoft.com/office/drawing/2014/main" id="{A96EBECE-4BA7-9544-8102-215C79FE80A0}"/>
              </a:ext>
            </a:extLst>
          </p:cNvPr>
          <p:cNvSpPr txBox="1"/>
          <p:nvPr/>
        </p:nvSpPr>
        <p:spPr>
          <a:xfrm>
            <a:off x="8196943" y="9927771"/>
            <a:ext cx="4081695" cy="1200329"/>
          </a:xfrm>
          <a:prstGeom prst="rect">
            <a:avLst/>
          </a:prstGeom>
          <a:noFill/>
        </p:spPr>
        <p:txBody>
          <a:bodyPr wrap="none" rtlCol="0">
            <a:spAutoFit/>
          </a:bodyPr>
          <a:lstStyle/>
          <a:p>
            <a:r>
              <a:rPr lang="en-US" b="1" i="1" dirty="0"/>
              <a:t>(Rev. 177, 01-26-18) </a:t>
            </a:r>
            <a:endParaRPr lang="en-US" dirty="0"/>
          </a:p>
          <a:p>
            <a:endParaRPr lang="en-US" dirty="0"/>
          </a:p>
        </p:txBody>
      </p:sp>
    </p:spTree>
    <p:extLst>
      <p:ext uri="{BB962C8B-B14F-4D97-AF65-F5344CB8AC3E}">
        <p14:creationId xmlns:p14="http://schemas.microsoft.com/office/powerpoint/2010/main" val="1765703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1F67EE-1F1F-2443-9AF3-EA19B07FCBE9}"/>
              </a:ext>
            </a:extLst>
          </p:cNvPr>
          <p:cNvSpPr>
            <a:spLocks noGrp="1"/>
          </p:cNvSpPr>
          <p:nvPr>
            <p:ph type="body" sz="quarter" idx="10"/>
          </p:nvPr>
        </p:nvSpPr>
        <p:spPr/>
        <p:txBody>
          <a:bodyPr>
            <a:normAutofit lnSpcReduction="10000"/>
          </a:bodyPr>
          <a:lstStyle/>
          <a:p>
            <a:r>
              <a:rPr lang="en-US" dirty="0"/>
              <a:t>Appendix G</a:t>
            </a:r>
          </a:p>
        </p:txBody>
      </p:sp>
      <p:pic>
        <p:nvPicPr>
          <p:cNvPr id="6" name="Picture 5">
            <a:extLst>
              <a:ext uri="{FF2B5EF4-FFF2-40B4-BE49-F238E27FC236}">
                <a16:creationId xmlns:a16="http://schemas.microsoft.com/office/drawing/2014/main" id="{A0595B39-ACE7-FF40-B6CB-F741B97981E7}"/>
              </a:ext>
            </a:extLst>
          </p:cNvPr>
          <p:cNvPicPr>
            <a:picLocks noChangeAspect="1"/>
          </p:cNvPicPr>
          <p:nvPr/>
        </p:nvPicPr>
        <p:blipFill>
          <a:blip r:embed="rId2"/>
          <a:stretch>
            <a:fillRect/>
          </a:stretch>
        </p:blipFill>
        <p:spPr>
          <a:xfrm>
            <a:off x="2625314" y="3617100"/>
            <a:ext cx="3814867" cy="4936886"/>
          </a:xfrm>
          <a:prstGeom prst="rect">
            <a:avLst/>
          </a:prstGeom>
        </p:spPr>
      </p:pic>
      <p:pic>
        <p:nvPicPr>
          <p:cNvPr id="7" name="Picture 6">
            <a:extLst>
              <a:ext uri="{FF2B5EF4-FFF2-40B4-BE49-F238E27FC236}">
                <a16:creationId xmlns:a16="http://schemas.microsoft.com/office/drawing/2014/main" id="{42DA7894-9CEC-0D4C-A30F-B37B159F2A8D}"/>
              </a:ext>
            </a:extLst>
          </p:cNvPr>
          <p:cNvPicPr>
            <a:picLocks noChangeAspect="1"/>
          </p:cNvPicPr>
          <p:nvPr/>
        </p:nvPicPr>
        <p:blipFill rotWithShape="1">
          <a:blip r:embed="rId2"/>
          <a:srcRect l="-180" t="15534" r="49458" b="60157"/>
          <a:stretch/>
        </p:blipFill>
        <p:spPr>
          <a:xfrm>
            <a:off x="8808446" y="3617100"/>
            <a:ext cx="8911106" cy="5526900"/>
          </a:xfrm>
          <a:prstGeom prst="rect">
            <a:avLst/>
          </a:prstGeom>
        </p:spPr>
      </p:pic>
      <p:sp>
        <p:nvSpPr>
          <p:cNvPr id="8" name="Triangle 8">
            <a:extLst>
              <a:ext uri="{FF2B5EF4-FFF2-40B4-BE49-F238E27FC236}">
                <a16:creationId xmlns:a16="http://schemas.microsoft.com/office/drawing/2014/main" id="{F6B34BE9-5EB9-6147-B937-DCFF4234EAC3}"/>
              </a:ext>
            </a:extLst>
          </p:cNvPr>
          <p:cNvSpPr/>
          <p:nvPr/>
        </p:nvSpPr>
        <p:spPr>
          <a:xfrm rot="16722459">
            <a:off x="4109024" y="3675878"/>
            <a:ext cx="3595132" cy="4394254"/>
          </a:xfrm>
          <a:custGeom>
            <a:avLst/>
            <a:gdLst>
              <a:gd name="connsiteX0" fmla="*/ 0 w 3799840"/>
              <a:gd name="connsiteY0" fmla="*/ 3560334 h 3560334"/>
              <a:gd name="connsiteX1" fmla="*/ 1899920 w 3799840"/>
              <a:gd name="connsiteY1" fmla="*/ 0 h 3560334"/>
              <a:gd name="connsiteX2" fmla="*/ 3799840 w 3799840"/>
              <a:gd name="connsiteY2" fmla="*/ 3560334 h 3560334"/>
              <a:gd name="connsiteX3" fmla="*/ 0 w 3799840"/>
              <a:gd name="connsiteY3" fmla="*/ 3560334 h 3560334"/>
              <a:gd name="connsiteX0" fmla="*/ 0 w 3534290"/>
              <a:gd name="connsiteY0" fmla="*/ 3560334 h 3560334"/>
              <a:gd name="connsiteX1" fmla="*/ 1899920 w 3534290"/>
              <a:gd name="connsiteY1" fmla="*/ 0 h 3560334"/>
              <a:gd name="connsiteX2" fmla="*/ 3534290 w 3534290"/>
              <a:gd name="connsiteY2" fmla="*/ 3302929 h 3560334"/>
              <a:gd name="connsiteX3" fmla="*/ 0 w 3534290"/>
              <a:gd name="connsiteY3" fmla="*/ 3560334 h 3560334"/>
              <a:gd name="connsiteX0" fmla="*/ 0 w 3592285"/>
              <a:gd name="connsiteY0" fmla="*/ 3560334 h 3560334"/>
              <a:gd name="connsiteX1" fmla="*/ 1899920 w 3592285"/>
              <a:gd name="connsiteY1" fmla="*/ 0 h 3560334"/>
              <a:gd name="connsiteX2" fmla="*/ 3592285 w 3592285"/>
              <a:gd name="connsiteY2" fmla="*/ 3211819 h 3560334"/>
              <a:gd name="connsiteX3" fmla="*/ 0 w 3592285"/>
              <a:gd name="connsiteY3" fmla="*/ 3560334 h 3560334"/>
              <a:gd name="connsiteX0" fmla="*/ 5294 w 3597579"/>
              <a:gd name="connsiteY0" fmla="*/ 3560334 h 4282047"/>
              <a:gd name="connsiteX1" fmla="*/ 2552 w 3597579"/>
              <a:gd name="connsiteY1" fmla="*/ 4281448 h 4282047"/>
              <a:gd name="connsiteX2" fmla="*/ 1905214 w 3597579"/>
              <a:gd name="connsiteY2" fmla="*/ 0 h 4282047"/>
              <a:gd name="connsiteX3" fmla="*/ 3597579 w 3597579"/>
              <a:gd name="connsiteY3" fmla="*/ 3211819 h 4282047"/>
              <a:gd name="connsiteX4" fmla="*/ 5294 w 3597579"/>
              <a:gd name="connsiteY4" fmla="*/ 3560334 h 4282047"/>
              <a:gd name="connsiteX0" fmla="*/ 665049 w 3595132"/>
              <a:gd name="connsiteY0" fmla="*/ 4394254 h 4394254"/>
              <a:gd name="connsiteX1" fmla="*/ 105 w 3595132"/>
              <a:gd name="connsiteY1" fmla="*/ 4281448 h 4394254"/>
              <a:gd name="connsiteX2" fmla="*/ 1902767 w 3595132"/>
              <a:gd name="connsiteY2" fmla="*/ 0 h 4394254"/>
              <a:gd name="connsiteX3" fmla="*/ 3595132 w 3595132"/>
              <a:gd name="connsiteY3" fmla="*/ 3211819 h 4394254"/>
              <a:gd name="connsiteX4" fmla="*/ 665049 w 3595132"/>
              <a:gd name="connsiteY4" fmla="*/ 4394254 h 4394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132" h="4394254">
                <a:moveTo>
                  <a:pt x="665049" y="4394254"/>
                </a:moveTo>
                <a:cubicBezTo>
                  <a:pt x="674870" y="4369167"/>
                  <a:pt x="-9716" y="4306535"/>
                  <a:pt x="105" y="4281448"/>
                </a:cubicBezTo>
                <a:lnTo>
                  <a:pt x="1902767" y="0"/>
                </a:lnTo>
                <a:lnTo>
                  <a:pt x="3595132" y="3211819"/>
                </a:lnTo>
                <a:lnTo>
                  <a:pt x="665049" y="4394254"/>
                </a:lnTo>
                <a:close/>
              </a:path>
            </a:pathLst>
          </a:custGeom>
          <a:solidFill>
            <a:schemeClr val="bg1">
              <a:alpha val="6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721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555650-D8D5-FF4C-A3DC-560396784359}"/>
              </a:ext>
            </a:extLst>
          </p:cNvPr>
          <p:cNvSpPr>
            <a:spLocks noGrp="1"/>
          </p:cNvSpPr>
          <p:nvPr>
            <p:ph type="body" sz="quarter" idx="10"/>
          </p:nvPr>
        </p:nvSpPr>
        <p:spPr/>
        <p:txBody>
          <a:bodyPr>
            <a:normAutofit fontScale="70000" lnSpcReduction="20000"/>
          </a:bodyPr>
          <a:lstStyle/>
          <a:p>
            <a:r>
              <a:rPr lang="en-US" dirty="0"/>
              <a:t>Management by Walking Around</a:t>
            </a:r>
          </a:p>
        </p:txBody>
      </p:sp>
      <p:sp>
        <p:nvSpPr>
          <p:cNvPr id="3" name="Text Placeholder 2">
            <a:extLst>
              <a:ext uri="{FF2B5EF4-FFF2-40B4-BE49-F238E27FC236}">
                <a16:creationId xmlns:a16="http://schemas.microsoft.com/office/drawing/2014/main" id="{2F953098-0922-A447-B4AB-9404BB6646DE}"/>
              </a:ext>
            </a:extLst>
          </p:cNvPr>
          <p:cNvSpPr>
            <a:spLocks noGrp="1"/>
          </p:cNvSpPr>
          <p:nvPr>
            <p:ph type="body" sz="quarter" idx="14"/>
          </p:nvPr>
        </p:nvSpPr>
        <p:spPr/>
        <p:txBody>
          <a:bodyPr/>
          <a:lstStyle/>
          <a:p>
            <a:pPr marL="342900" indent="-342900"/>
            <a:r>
              <a:rPr lang="en-US" sz="4000" dirty="0">
                <a:latin typeface="Century Gothic" panose="020B0502020202020204" pitchFamily="34" charset="0"/>
              </a:rPr>
              <a:t>Any New Process – Spot Check to Confirm Staff Understanding </a:t>
            </a:r>
          </a:p>
          <a:p>
            <a:pPr marL="342900" indent="-342900"/>
            <a:r>
              <a:rPr lang="en-US" sz="4000" dirty="0">
                <a:latin typeface="Century Gothic" panose="020B0502020202020204" pitchFamily="34" charset="0"/>
              </a:rPr>
              <a:t>Regular Rounding Encourages Compliance </a:t>
            </a:r>
          </a:p>
          <a:p>
            <a:pPr marL="342900" indent="-342900"/>
            <a:r>
              <a:rPr lang="en-US" sz="4000" dirty="0">
                <a:latin typeface="Century Gothic" panose="020B0502020202020204" pitchFamily="34" charset="0"/>
              </a:rPr>
              <a:t>May be Delegated to Trusted Staff Members</a:t>
            </a:r>
          </a:p>
          <a:p>
            <a:pPr marL="342900" indent="-342900"/>
            <a:r>
              <a:rPr lang="en-US" sz="4000" dirty="0">
                <a:latin typeface="Century Gothic" panose="020B0502020202020204" pitchFamily="34" charset="0"/>
              </a:rPr>
              <a:t>Use a Rounding Checklist </a:t>
            </a:r>
          </a:p>
          <a:p>
            <a:pPr marL="342900" indent="-342900"/>
            <a:r>
              <a:rPr lang="en-US" sz="4000" dirty="0">
                <a:latin typeface="Century Gothic" panose="020B0502020202020204" pitchFamily="34" charset="0"/>
              </a:rPr>
              <a:t>Control Logs</a:t>
            </a:r>
          </a:p>
          <a:p>
            <a:pPr marL="342900" indent="-342900"/>
            <a:r>
              <a:rPr lang="en-US" sz="4000" dirty="0">
                <a:latin typeface="Century Gothic" panose="020B0502020202020204" pitchFamily="34" charset="0"/>
              </a:rPr>
              <a:t>Auditing charts Reviewing</a:t>
            </a:r>
          </a:p>
          <a:p>
            <a:pPr marL="342900" indent="-342900"/>
            <a:r>
              <a:rPr lang="en-US" sz="4000" dirty="0">
                <a:latin typeface="Century Gothic" panose="020B0502020202020204" pitchFamily="34" charset="0"/>
              </a:rPr>
              <a:t>Patient Satisfaction Surveys</a:t>
            </a:r>
          </a:p>
          <a:p>
            <a:endParaRPr lang="en-US" sz="4000" dirty="0">
              <a:latin typeface="Century Gothic" panose="020B0502020202020204" pitchFamily="34" charset="0"/>
            </a:endParaRPr>
          </a:p>
          <a:p>
            <a:endParaRPr lang="en-US" dirty="0"/>
          </a:p>
        </p:txBody>
      </p:sp>
    </p:spTree>
    <p:extLst>
      <p:ext uri="{BB962C8B-B14F-4D97-AF65-F5344CB8AC3E}">
        <p14:creationId xmlns:p14="http://schemas.microsoft.com/office/powerpoint/2010/main" val="1664026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555650-D8D5-FF4C-A3DC-560396784359}"/>
              </a:ext>
            </a:extLst>
          </p:cNvPr>
          <p:cNvSpPr>
            <a:spLocks noGrp="1"/>
          </p:cNvSpPr>
          <p:nvPr>
            <p:ph type="body" sz="quarter" idx="10"/>
          </p:nvPr>
        </p:nvSpPr>
        <p:spPr/>
        <p:txBody>
          <a:bodyPr>
            <a:normAutofit lnSpcReduction="10000"/>
          </a:bodyPr>
          <a:lstStyle/>
          <a:p>
            <a:r>
              <a:rPr lang="en-US" dirty="0"/>
              <a:t>Survey Findings</a:t>
            </a:r>
          </a:p>
        </p:txBody>
      </p:sp>
      <p:sp>
        <p:nvSpPr>
          <p:cNvPr id="3" name="Text Placeholder 2">
            <a:extLst>
              <a:ext uri="{FF2B5EF4-FFF2-40B4-BE49-F238E27FC236}">
                <a16:creationId xmlns:a16="http://schemas.microsoft.com/office/drawing/2014/main" id="{2F953098-0922-A447-B4AB-9404BB6646DE}"/>
              </a:ext>
            </a:extLst>
          </p:cNvPr>
          <p:cNvSpPr>
            <a:spLocks noGrp="1"/>
          </p:cNvSpPr>
          <p:nvPr>
            <p:ph type="body" sz="quarter" idx="14"/>
          </p:nvPr>
        </p:nvSpPr>
        <p:spPr/>
        <p:txBody>
          <a:bodyPr/>
          <a:lstStyle/>
          <a:p>
            <a:pPr>
              <a:spcBef>
                <a:spcPct val="0"/>
              </a:spcBef>
              <a:buFont typeface="Arial" charset="0"/>
              <a:buChar char="•"/>
            </a:pPr>
            <a:r>
              <a:rPr lang="en-US" altLang="en-US" sz="4000" dirty="0">
                <a:latin typeface="Century Gothic" panose="020B0502020202020204" pitchFamily="34" charset="0"/>
              </a:rPr>
              <a:t>100% compliance is necessary for RHC Certification</a:t>
            </a:r>
          </a:p>
          <a:p>
            <a:pPr>
              <a:spcBef>
                <a:spcPct val="0"/>
              </a:spcBef>
              <a:buFont typeface="Arial" charset="0"/>
              <a:buChar char="•"/>
            </a:pPr>
            <a:r>
              <a:rPr lang="en-US" altLang="en-US" sz="4000" dirty="0">
                <a:latin typeface="Century Gothic" panose="020B0502020202020204" pitchFamily="34" charset="0"/>
              </a:rPr>
              <a:t>Statement of Deficiency will be received with in 10 </a:t>
            </a:r>
            <a:r>
              <a:rPr lang="en-US" altLang="en-US" sz="4000" i="1" u="sng" dirty="0">
                <a:latin typeface="Century Gothic" panose="020B0502020202020204" pitchFamily="34" charset="0"/>
              </a:rPr>
              <a:t>business</a:t>
            </a:r>
            <a:r>
              <a:rPr lang="en-US" altLang="en-US" sz="4000" dirty="0">
                <a:latin typeface="Century Gothic" panose="020B0502020202020204" pitchFamily="34" charset="0"/>
              </a:rPr>
              <a:t> days</a:t>
            </a:r>
          </a:p>
          <a:p>
            <a:pPr>
              <a:spcBef>
                <a:spcPct val="0"/>
              </a:spcBef>
              <a:buFont typeface="Arial" charset="0"/>
              <a:buChar char="•"/>
            </a:pPr>
            <a:r>
              <a:rPr lang="en-US" altLang="en-US" sz="4000" dirty="0">
                <a:latin typeface="Century Gothic" panose="020B0502020202020204" pitchFamily="34" charset="0"/>
              </a:rPr>
              <a:t>Clinic has 10 </a:t>
            </a:r>
            <a:r>
              <a:rPr lang="en-US" altLang="en-US" sz="4000" i="1" u="sng" dirty="0">
                <a:latin typeface="Century Gothic" panose="020B0502020202020204" pitchFamily="34" charset="0"/>
              </a:rPr>
              <a:t>calendar</a:t>
            </a:r>
            <a:r>
              <a:rPr lang="en-US" altLang="en-US" sz="4000" dirty="0">
                <a:latin typeface="Century Gothic" panose="020B0502020202020204" pitchFamily="34" charset="0"/>
              </a:rPr>
              <a:t> days to submit an acceptable Plan of Correction </a:t>
            </a:r>
          </a:p>
          <a:p>
            <a:pPr>
              <a:spcBef>
                <a:spcPct val="0"/>
              </a:spcBef>
              <a:buFont typeface="Arial" charset="0"/>
              <a:buChar char="•"/>
            </a:pPr>
            <a:r>
              <a:rPr lang="en-US" altLang="en-US" sz="4000" dirty="0">
                <a:latin typeface="Century Gothic" panose="020B0502020202020204" pitchFamily="34" charset="0"/>
              </a:rPr>
              <a:t>Standard level deficiencies must be corrected within 60 calendar days</a:t>
            </a:r>
          </a:p>
          <a:p>
            <a:pPr>
              <a:spcBef>
                <a:spcPct val="0"/>
              </a:spcBef>
              <a:buFont typeface="Arial" charset="0"/>
              <a:buChar char="•"/>
            </a:pPr>
            <a:r>
              <a:rPr lang="en-US" altLang="en-US" sz="4000" dirty="0">
                <a:latin typeface="Century Gothic" panose="020B0502020202020204" pitchFamily="34" charset="0"/>
              </a:rPr>
              <a:t>Condition level deficiencies require re-survey within 45 calendar days from the original survey date (can loose billing number)</a:t>
            </a:r>
          </a:p>
          <a:p>
            <a:endParaRPr lang="en-US" dirty="0"/>
          </a:p>
        </p:txBody>
      </p:sp>
    </p:spTree>
    <p:extLst>
      <p:ext uri="{BB962C8B-B14F-4D97-AF65-F5344CB8AC3E}">
        <p14:creationId xmlns:p14="http://schemas.microsoft.com/office/powerpoint/2010/main" val="2683945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35AC17-E790-5D47-9933-BB765B403B22}"/>
              </a:ext>
            </a:extLst>
          </p:cNvPr>
          <p:cNvSpPr>
            <a:spLocks noGrp="1"/>
          </p:cNvSpPr>
          <p:nvPr>
            <p:ph type="body" sz="quarter" idx="10"/>
          </p:nvPr>
        </p:nvSpPr>
        <p:spPr/>
        <p:txBody>
          <a:bodyPr>
            <a:normAutofit lnSpcReduction="10000"/>
          </a:bodyPr>
          <a:lstStyle/>
          <a:p>
            <a:r>
              <a:rPr lang="en-US" dirty="0"/>
              <a:t>Trusted Resources</a:t>
            </a:r>
          </a:p>
        </p:txBody>
      </p:sp>
      <p:pic>
        <p:nvPicPr>
          <p:cNvPr id="9" name="Picture 8">
            <a:extLst>
              <a:ext uri="{FF2B5EF4-FFF2-40B4-BE49-F238E27FC236}">
                <a16:creationId xmlns:a16="http://schemas.microsoft.com/office/drawing/2014/main" id="{0012036F-2D0E-DA47-B6F9-458524EE57A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l="2904" t="2461" b="3246"/>
          <a:stretch>
            <a:fillRect/>
          </a:stretch>
        </p:blipFill>
        <p:spPr bwMode="auto">
          <a:xfrm>
            <a:off x="2799309" y="3900089"/>
            <a:ext cx="4459819" cy="295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A6C4160B-7113-264B-9D50-0E2B6E80C3B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84766" y="8989383"/>
            <a:ext cx="4465109" cy="1428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C855FA7-BF1E-C34F-994B-4564DE4B9E4E}"/>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740818" y="6691313"/>
            <a:ext cx="3734997" cy="229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a:extLst>
              <a:ext uri="{FF2B5EF4-FFF2-40B4-BE49-F238E27FC236}">
                <a16:creationId xmlns:a16="http://schemas.microsoft.com/office/drawing/2014/main" id="{55960BFF-1EA1-454E-8DF3-4EA5EB9A998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957506" y="5459663"/>
            <a:ext cx="4115977" cy="480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1784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9BCDBC-31B6-3F4C-B165-C67DD0F62C79}"/>
              </a:ext>
            </a:extLst>
          </p:cNvPr>
          <p:cNvSpPr>
            <a:spLocks noGrp="1"/>
          </p:cNvSpPr>
          <p:nvPr>
            <p:ph type="body" sz="quarter" idx="10"/>
          </p:nvPr>
        </p:nvSpPr>
        <p:spPr/>
        <p:txBody>
          <a:bodyPr>
            <a:normAutofit lnSpcReduction="10000"/>
          </a:bodyPr>
          <a:lstStyle/>
          <a:p>
            <a:r>
              <a:rPr lang="en-US" dirty="0"/>
              <a:t>NARHC</a:t>
            </a:r>
          </a:p>
        </p:txBody>
      </p:sp>
      <p:sp>
        <p:nvSpPr>
          <p:cNvPr id="3" name="Text Placeholder 2">
            <a:extLst>
              <a:ext uri="{FF2B5EF4-FFF2-40B4-BE49-F238E27FC236}">
                <a16:creationId xmlns:a16="http://schemas.microsoft.com/office/drawing/2014/main" id="{11D5AB2B-0D04-6946-9E52-49989A80D500}"/>
              </a:ext>
            </a:extLst>
          </p:cNvPr>
          <p:cNvSpPr>
            <a:spLocks noGrp="1"/>
          </p:cNvSpPr>
          <p:nvPr>
            <p:ph type="body" sz="quarter" idx="14"/>
          </p:nvPr>
        </p:nvSpPr>
        <p:spPr/>
        <p:txBody>
          <a:bodyPr/>
          <a:lstStyle/>
          <a:p>
            <a:pPr marL="0" lvl="0" indent="0" algn="ctr" defTabSz="1218987">
              <a:spcBef>
                <a:spcPts val="0"/>
              </a:spcBef>
              <a:buNone/>
              <a:defRPr/>
            </a:pPr>
            <a:r>
              <a:rPr lang="en-US" sz="5400" dirty="0">
                <a:solidFill>
                  <a:prstClr val="black"/>
                </a:solidFill>
                <a:latin typeface="Century Gothic" panose="020B0502020202020204" pitchFamily="34" charset="0"/>
                <a:cs typeface="+mn-cs"/>
              </a:rPr>
              <a:t>Certified RHC Professional</a:t>
            </a:r>
            <a:r>
              <a:rPr lang="en-US" sz="2800" baseline="100000" dirty="0">
                <a:solidFill>
                  <a:prstClr val="black"/>
                </a:solidFill>
                <a:latin typeface="Century Gothic" panose="020B0502020202020204" pitchFamily="34" charset="0"/>
                <a:cs typeface="+mn-cs"/>
              </a:rPr>
              <a:t>™</a:t>
            </a:r>
            <a:r>
              <a:rPr lang="en-US" sz="3200" dirty="0">
                <a:solidFill>
                  <a:prstClr val="black"/>
                </a:solidFill>
                <a:latin typeface="Century Gothic" panose="020B0502020202020204" pitchFamily="34" charset="0"/>
                <a:cs typeface="+mn-cs"/>
              </a:rPr>
              <a:t> </a:t>
            </a:r>
            <a:r>
              <a:rPr lang="en-US" sz="5400" dirty="0">
                <a:solidFill>
                  <a:prstClr val="black"/>
                </a:solidFill>
                <a:latin typeface="Century Gothic" panose="020B0502020202020204" pitchFamily="34" charset="0"/>
                <a:cs typeface="+mn-cs"/>
              </a:rPr>
              <a:t>Course</a:t>
            </a:r>
          </a:p>
          <a:p>
            <a:pPr lvl="1"/>
            <a:r>
              <a:rPr lang="en-US" dirty="0"/>
              <a:t>				</a:t>
            </a:r>
          </a:p>
        </p:txBody>
      </p:sp>
      <p:pic>
        <p:nvPicPr>
          <p:cNvPr id="4" name="Picture 3">
            <a:extLst>
              <a:ext uri="{FF2B5EF4-FFF2-40B4-BE49-F238E27FC236}">
                <a16:creationId xmlns:a16="http://schemas.microsoft.com/office/drawing/2014/main" id="{B4A83880-D4FF-EC49-9535-2EF5CB1FAF87}"/>
              </a:ext>
            </a:extLst>
          </p:cNvPr>
          <p:cNvPicPr>
            <a:picLocks noChangeAspect="1"/>
          </p:cNvPicPr>
          <p:nvPr/>
        </p:nvPicPr>
        <p:blipFill>
          <a:blip r:embed="rId2"/>
          <a:stretch>
            <a:fillRect/>
          </a:stretch>
        </p:blipFill>
        <p:spPr>
          <a:xfrm>
            <a:off x="7950471" y="5204707"/>
            <a:ext cx="2957015" cy="2233184"/>
          </a:xfrm>
          <a:prstGeom prst="rect">
            <a:avLst/>
          </a:prstGeom>
        </p:spPr>
      </p:pic>
      <p:sp>
        <p:nvSpPr>
          <p:cNvPr id="5" name="TextBox 4">
            <a:extLst>
              <a:ext uri="{FF2B5EF4-FFF2-40B4-BE49-F238E27FC236}">
                <a16:creationId xmlns:a16="http://schemas.microsoft.com/office/drawing/2014/main" id="{ABC8740E-EAAA-A14F-937D-FB67B3A18E3D}"/>
              </a:ext>
            </a:extLst>
          </p:cNvPr>
          <p:cNvSpPr txBox="1"/>
          <p:nvPr/>
        </p:nvSpPr>
        <p:spPr>
          <a:xfrm>
            <a:off x="2436098" y="7437891"/>
            <a:ext cx="14281474" cy="1261884"/>
          </a:xfrm>
          <a:prstGeom prst="rect">
            <a:avLst/>
          </a:prstGeom>
          <a:noFill/>
        </p:spPr>
        <p:txBody>
          <a:bodyPr wrap="none" rtlCol="0">
            <a:spAutoFit/>
          </a:bodyPr>
          <a:lstStyle/>
          <a:p>
            <a:r>
              <a:rPr lang="en-US" dirty="0">
                <a:solidFill>
                  <a:schemeClr val="bg1"/>
                </a:solidFill>
                <a:latin typeface="Century Gothic" panose="020B0502020202020204" pitchFamily="34" charset="0"/>
              </a:rPr>
              <a:t>Registration for next session opens August 1, 2019!</a:t>
            </a:r>
          </a:p>
          <a:p>
            <a:r>
              <a:rPr lang="en-US" sz="4000" dirty="0">
                <a:latin typeface="Century Gothic" panose="020B0502020202020204" pitchFamily="34" charset="0"/>
              </a:rPr>
              <a:t>REGISTRATION FOR NEXT SESSION BEGINS AUGUST 1, 2019!</a:t>
            </a:r>
          </a:p>
        </p:txBody>
      </p:sp>
      <p:sp>
        <p:nvSpPr>
          <p:cNvPr id="6" name="TextBox 5">
            <a:extLst>
              <a:ext uri="{FF2B5EF4-FFF2-40B4-BE49-F238E27FC236}">
                <a16:creationId xmlns:a16="http://schemas.microsoft.com/office/drawing/2014/main" id="{C5075E13-067A-8143-9EED-AF1D063EF11A}"/>
              </a:ext>
            </a:extLst>
          </p:cNvPr>
          <p:cNvSpPr txBox="1"/>
          <p:nvPr/>
        </p:nvSpPr>
        <p:spPr>
          <a:xfrm>
            <a:off x="1143000" y="10499498"/>
            <a:ext cx="16867670" cy="1754326"/>
          </a:xfrm>
          <a:prstGeom prst="rect">
            <a:avLst/>
          </a:prstGeom>
          <a:noFill/>
        </p:spPr>
        <p:txBody>
          <a:bodyPr wrap="square" rtlCol="0">
            <a:spAutoFit/>
          </a:bodyPr>
          <a:lstStyle/>
          <a:p>
            <a:r>
              <a:rPr lang="en-US" b="1" dirty="0">
                <a:latin typeface="Abadi Extra Light" panose="020B0604020202020204" pitchFamily="34" charset="0"/>
              </a:rPr>
              <a:t>National Association of Rural Health Clinics    </a:t>
            </a:r>
            <a:r>
              <a:rPr lang="en-US" dirty="0">
                <a:latin typeface="Abadi Extra Light" panose="020B0604020202020204" pitchFamily="34" charset="0"/>
              </a:rPr>
              <a:t>Website </a:t>
            </a:r>
            <a:r>
              <a:rPr lang="en-US" b="1" dirty="0">
                <a:solidFill>
                  <a:schemeClr val="bg1"/>
                </a:solidFill>
                <a:latin typeface="Abadi Extra Light" panose="020B0204020104020204" pitchFamily="34" charset="0"/>
                <a:hlinkClick r:id="rId3"/>
              </a:rPr>
              <a:t>www.narhc.org</a:t>
            </a:r>
            <a:r>
              <a:rPr lang="en-US" b="1" dirty="0">
                <a:solidFill>
                  <a:schemeClr val="bg1"/>
                </a:solidFill>
              </a:rPr>
              <a:t>    </a:t>
            </a:r>
            <a:r>
              <a:rPr lang="en-US" dirty="0" err="1">
                <a:solidFill>
                  <a:schemeClr val="bg1"/>
                </a:solidFill>
                <a:latin typeface="Abadi Extra Light" panose="020B0604020202020204" pitchFamily="34" charset="0"/>
              </a:rPr>
              <a:t>a</a:t>
            </a:r>
            <a:r>
              <a:rPr lang="en-US" b="1" dirty="0" err="1">
                <a:solidFill>
                  <a:schemeClr val="bg1"/>
                </a:solidFill>
                <a:latin typeface="Abadi Extra Light" panose="020B0204020104020204" pitchFamily="34" charset="0"/>
                <a:sym typeface="Wingdings" panose="05000000000000000000" pitchFamily="2" charset="2"/>
                <a:hlinkClick r:id="rId4"/>
              </a:rPr>
              <a:t>academy@narhc.org</a:t>
            </a:r>
            <a:r>
              <a:rPr lang="en-US" b="1" dirty="0">
                <a:solidFill>
                  <a:schemeClr val="bg1"/>
                </a:solidFill>
                <a:latin typeface="Abadi Extra Light" panose="020B0204020104020204" pitchFamily="34" charset="0"/>
                <a:sym typeface="Wingdings" panose="05000000000000000000" pitchFamily="2" charset="2"/>
              </a:rPr>
              <a:t>   </a:t>
            </a:r>
            <a:r>
              <a:rPr lang="en-US" b="1" dirty="0">
                <a:solidFill>
                  <a:schemeClr val="bg1"/>
                </a:solidFill>
                <a:latin typeface="Abadi Extra Light" panose="020B0204020104020204" pitchFamily="34" charset="0"/>
              </a:rPr>
              <a:t> </a:t>
            </a:r>
            <a:r>
              <a:rPr lang="en-US" b="1" dirty="0">
                <a:solidFill>
                  <a:schemeClr val="bg1"/>
                </a:solidFill>
                <a:latin typeface="Abadi Extra Light" panose="020B0604020202020204" pitchFamily="34" charset="0"/>
              </a:rPr>
              <a:t>866.306.1961x2</a:t>
            </a:r>
          </a:p>
          <a:p>
            <a:r>
              <a:rPr lang="en-US" dirty="0"/>
              <a:t>		</a:t>
            </a:r>
            <a:r>
              <a:rPr lang="en-US" b="1" dirty="0">
                <a:solidFill>
                  <a:schemeClr val="bg1"/>
                </a:solidFill>
                <a:latin typeface="Abadi Extra Light" panose="020B0204020104020204" pitchFamily="34" charset="0"/>
                <a:sym typeface="Wingdings" panose="05000000000000000000" pitchFamily="2" charset="2"/>
              </a:rPr>
              <a:t> </a:t>
            </a:r>
            <a:r>
              <a:rPr lang="en-US" b="1" dirty="0">
                <a:latin typeface="Abadi Extra Light" panose="020B0204020104020204" pitchFamily="34" charset="0"/>
              </a:rPr>
              <a:t> </a:t>
            </a:r>
            <a:r>
              <a:rPr lang="en-US" b="1" dirty="0">
                <a:latin typeface="Abadi Extra Light" panose="020B0604020202020204" pitchFamily="34" charset="0"/>
              </a:rPr>
              <a:t>866.306.1961x2 866.306.1961x2</a:t>
            </a:r>
            <a:endParaRPr lang="en-US" dirty="0"/>
          </a:p>
        </p:txBody>
      </p:sp>
    </p:spTree>
    <p:extLst>
      <p:ext uri="{BB962C8B-B14F-4D97-AF65-F5344CB8AC3E}">
        <p14:creationId xmlns:p14="http://schemas.microsoft.com/office/powerpoint/2010/main" val="37950813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9BCDBC-31B6-3F4C-B165-C67DD0F62C79}"/>
              </a:ext>
            </a:extLst>
          </p:cNvPr>
          <p:cNvSpPr>
            <a:spLocks noGrp="1"/>
          </p:cNvSpPr>
          <p:nvPr>
            <p:ph type="body" sz="quarter" idx="10"/>
          </p:nvPr>
        </p:nvSpPr>
        <p:spPr/>
        <p:txBody>
          <a:bodyPr>
            <a:normAutofit lnSpcReduction="10000"/>
          </a:bodyPr>
          <a:lstStyle/>
          <a:p>
            <a:r>
              <a:rPr lang="en-US" dirty="0"/>
              <a:t>NARHC</a:t>
            </a:r>
          </a:p>
        </p:txBody>
      </p:sp>
      <p:sp>
        <p:nvSpPr>
          <p:cNvPr id="3" name="Text Placeholder 2">
            <a:extLst>
              <a:ext uri="{FF2B5EF4-FFF2-40B4-BE49-F238E27FC236}">
                <a16:creationId xmlns:a16="http://schemas.microsoft.com/office/drawing/2014/main" id="{11D5AB2B-0D04-6946-9E52-49989A80D500}"/>
              </a:ext>
            </a:extLst>
          </p:cNvPr>
          <p:cNvSpPr>
            <a:spLocks noGrp="1"/>
          </p:cNvSpPr>
          <p:nvPr>
            <p:ph type="body" sz="quarter" idx="14"/>
          </p:nvPr>
        </p:nvSpPr>
        <p:spPr>
          <a:xfrm>
            <a:off x="1140914" y="2384424"/>
            <a:ext cx="16395971" cy="10388564"/>
          </a:xfrm>
        </p:spPr>
        <p:txBody>
          <a:bodyPr/>
          <a:lstStyle/>
          <a:p>
            <a:pPr marL="0" lvl="0" indent="0" algn="ctr" defTabSz="1218987">
              <a:spcBef>
                <a:spcPts val="0"/>
              </a:spcBef>
              <a:buNone/>
            </a:pPr>
            <a:r>
              <a:rPr lang="en-US" sz="4000" dirty="0">
                <a:solidFill>
                  <a:prstClr val="black"/>
                </a:solidFill>
                <a:latin typeface="Century Gothic" panose="020B0502020202020204" pitchFamily="34" charset="0"/>
                <a:cs typeface="+mn-cs"/>
              </a:rPr>
              <a:t>This 8-10 week ONLINE TRAINING* will prepare the learner to successfully run an RHC.  </a:t>
            </a:r>
          </a:p>
          <a:p>
            <a:pPr marL="0" lvl="0" indent="0" algn="ctr" defTabSz="1218987">
              <a:spcBef>
                <a:spcPts val="0"/>
              </a:spcBef>
              <a:buNone/>
            </a:pPr>
            <a:r>
              <a:rPr lang="en-US" sz="4000" dirty="0">
                <a:solidFill>
                  <a:prstClr val="black"/>
                </a:solidFill>
                <a:latin typeface="Century Gothic" panose="020B0502020202020204" pitchFamily="34" charset="0"/>
                <a:cs typeface="+mn-cs"/>
              </a:rPr>
              <a:t>The learner will gain an in-depth knowledge of basic rules, regulations, and laws regarding RHCs.  </a:t>
            </a:r>
          </a:p>
          <a:p>
            <a:pPr marL="0" lvl="0" indent="0" algn="ctr" defTabSz="1218987">
              <a:spcBef>
                <a:spcPts val="0"/>
              </a:spcBef>
              <a:buNone/>
            </a:pPr>
            <a:r>
              <a:rPr lang="en-US" sz="4000" dirty="0">
                <a:solidFill>
                  <a:prstClr val="black"/>
                </a:solidFill>
                <a:latin typeface="Century Gothic" panose="020B0502020202020204" pitchFamily="34" charset="0"/>
                <a:cs typeface="+mn-cs"/>
              </a:rPr>
              <a:t>Culminating in an in-person, final exam held on October 9th, 2019, at the NARHC Fall Institute in St. Louis</a:t>
            </a:r>
          </a:p>
          <a:p>
            <a:pPr marL="0" lvl="0" indent="0" algn="ctr" defTabSz="1218987">
              <a:spcBef>
                <a:spcPts val="0"/>
              </a:spcBef>
              <a:buNone/>
            </a:pPr>
            <a:r>
              <a:rPr lang="en-US" sz="4000" dirty="0">
                <a:solidFill>
                  <a:prstClr val="black"/>
                </a:solidFill>
                <a:latin typeface="Century Gothic" panose="020B0502020202020204" pitchFamily="34" charset="0"/>
                <a:cs typeface="+mn-cs"/>
              </a:rPr>
              <a:t>Coursework is broken into 4 modules which include video presentations &amp; a series of short knowledge-based tests for each module. These courses are designed to give you the basic, ground level RHC knowledge.</a:t>
            </a:r>
          </a:p>
          <a:p>
            <a:pPr marL="0" lvl="0" indent="0" algn="ctr" defTabSz="1218987">
              <a:spcBef>
                <a:spcPts val="0"/>
              </a:spcBef>
              <a:buNone/>
              <a:defRPr/>
            </a:pPr>
            <a:endParaRPr lang="en-US" dirty="0"/>
          </a:p>
        </p:txBody>
      </p:sp>
      <p:sp>
        <p:nvSpPr>
          <p:cNvPr id="7" name="TextBox 6">
            <a:extLst>
              <a:ext uri="{FF2B5EF4-FFF2-40B4-BE49-F238E27FC236}">
                <a16:creationId xmlns:a16="http://schemas.microsoft.com/office/drawing/2014/main" id="{FBD6FE97-4FAA-3042-BA0C-2599DFA53EBE}"/>
              </a:ext>
            </a:extLst>
          </p:cNvPr>
          <p:cNvSpPr txBox="1"/>
          <p:nvPr/>
        </p:nvSpPr>
        <p:spPr>
          <a:xfrm>
            <a:off x="2383972" y="9339942"/>
            <a:ext cx="12605657" cy="3108543"/>
          </a:xfrm>
          <a:prstGeom prst="rect">
            <a:avLst/>
          </a:prstGeom>
          <a:noFill/>
        </p:spPr>
        <p:txBody>
          <a:bodyPr wrap="square" rtlCol="0">
            <a:spAutoFit/>
          </a:bodyPr>
          <a:lstStyle/>
          <a:p>
            <a:pPr marL="571500" lvl="0" indent="-571500" defTabSz="1218987">
              <a:buFont typeface="Arial" panose="020B0604020202020204" pitchFamily="34" charset="0"/>
              <a:buChar char="•"/>
            </a:pPr>
            <a:r>
              <a:rPr lang="en-US" sz="4000" dirty="0">
                <a:solidFill>
                  <a:prstClr val="black"/>
                </a:solidFill>
                <a:latin typeface="Century Gothic" panose="020B0502020202020204" pitchFamily="34" charset="0"/>
              </a:rPr>
              <a:t>Administration &amp; Finance         </a:t>
            </a:r>
          </a:p>
          <a:p>
            <a:pPr marL="571500" lvl="0" indent="-571500" defTabSz="1218987">
              <a:buFont typeface="Arial" panose="020B0604020202020204" pitchFamily="34" charset="0"/>
              <a:buChar char="•"/>
            </a:pPr>
            <a:r>
              <a:rPr lang="en-US" sz="4000" dirty="0">
                <a:solidFill>
                  <a:prstClr val="black"/>
                </a:solidFill>
                <a:latin typeface="Century Gothic" panose="020B0502020202020204" pitchFamily="34" charset="0"/>
              </a:rPr>
              <a:t>Human Resources</a:t>
            </a:r>
          </a:p>
          <a:p>
            <a:pPr marL="457200" lvl="0" indent="-457200" defTabSz="1218987">
              <a:buFont typeface="Arial" panose="020B0604020202020204" pitchFamily="34" charset="0"/>
              <a:buChar char="•"/>
            </a:pPr>
            <a:r>
              <a:rPr lang="en-US" sz="4000" dirty="0">
                <a:solidFill>
                  <a:prstClr val="black"/>
                </a:solidFill>
                <a:latin typeface="Century Gothic" panose="020B0502020202020204" pitchFamily="34" charset="0"/>
              </a:rPr>
              <a:t>Regulatory Compliance &amp; Quality</a:t>
            </a:r>
          </a:p>
          <a:p>
            <a:pPr marL="457200" lvl="0" indent="-457200" defTabSz="1218987">
              <a:buFont typeface="Arial" panose="020B0604020202020204" pitchFamily="34" charset="0"/>
              <a:buChar char="•"/>
            </a:pPr>
            <a:r>
              <a:rPr lang="en-US" sz="4000" dirty="0">
                <a:solidFill>
                  <a:prstClr val="black"/>
                </a:solidFill>
                <a:latin typeface="Century Gothic" panose="020B0502020202020204" pitchFamily="34" charset="0"/>
              </a:rPr>
              <a:t>Billing &amp; Coding</a:t>
            </a:r>
          </a:p>
          <a:p>
            <a:endParaRPr lang="en-US" dirty="0"/>
          </a:p>
        </p:txBody>
      </p:sp>
    </p:spTree>
    <p:extLst>
      <p:ext uri="{BB962C8B-B14F-4D97-AF65-F5344CB8AC3E}">
        <p14:creationId xmlns:p14="http://schemas.microsoft.com/office/powerpoint/2010/main" val="1528768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9BCDBC-31B6-3F4C-B165-C67DD0F62C79}"/>
              </a:ext>
            </a:extLst>
          </p:cNvPr>
          <p:cNvSpPr>
            <a:spLocks noGrp="1"/>
          </p:cNvSpPr>
          <p:nvPr>
            <p:ph type="body" sz="quarter" idx="10"/>
          </p:nvPr>
        </p:nvSpPr>
        <p:spPr/>
        <p:txBody>
          <a:bodyPr>
            <a:normAutofit lnSpcReduction="10000"/>
          </a:bodyPr>
          <a:lstStyle/>
          <a:p>
            <a:r>
              <a:rPr lang="en-US" dirty="0"/>
              <a:t>NARHC</a:t>
            </a:r>
          </a:p>
        </p:txBody>
      </p:sp>
      <p:sp>
        <p:nvSpPr>
          <p:cNvPr id="3" name="Text Placeholder 2">
            <a:extLst>
              <a:ext uri="{FF2B5EF4-FFF2-40B4-BE49-F238E27FC236}">
                <a16:creationId xmlns:a16="http://schemas.microsoft.com/office/drawing/2014/main" id="{11D5AB2B-0D04-6946-9E52-49989A80D500}"/>
              </a:ext>
            </a:extLst>
          </p:cNvPr>
          <p:cNvSpPr>
            <a:spLocks noGrp="1"/>
          </p:cNvSpPr>
          <p:nvPr>
            <p:ph type="body" sz="quarter" idx="14"/>
          </p:nvPr>
        </p:nvSpPr>
        <p:spPr>
          <a:xfrm>
            <a:off x="1140914" y="2384424"/>
            <a:ext cx="16395971" cy="10388564"/>
          </a:xfrm>
        </p:spPr>
        <p:txBody>
          <a:bodyPr/>
          <a:lstStyle/>
          <a:p>
            <a:pPr lvl="0" defTabSz="1218987">
              <a:spcBef>
                <a:spcPts val="0"/>
              </a:spcBef>
            </a:pPr>
            <a:r>
              <a:rPr lang="en-US" b="1" dirty="0">
                <a:solidFill>
                  <a:schemeClr val="accent1"/>
                </a:solidFill>
              </a:rPr>
              <a:t>Course Description</a:t>
            </a:r>
            <a:r>
              <a:rPr lang="en-US" sz="4000" dirty="0">
                <a:solidFill>
                  <a:schemeClr val="bg1"/>
                </a:solidFill>
                <a:latin typeface="Century Gothic" panose="020B0502020202020204" pitchFamily="34" charset="0"/>
              </a:rPr>
              <a:t>: </a:t>
            </a:r>
          </a:p>
          <a:p>
            <a:pPr lvl="0" defTabSz="1218987">
              <a:spcBef>
                <a:spcPts val="0"/>
              </a:spcBef>
            </a:pPr>
            <a:r>
              <a:rPr lang="en-US" sz="4000" dirty="0">
                <a:solidFill>
                  <a:schemeClr val="bg1"/>
                </a:solidFill>
                <a:latin typeface="Century Gothic" panose="020B0502020202020204" pitchFamily="34" charset="0"/>
              </a:rPr>
              <a:t> </a:t>
            </a:r>
            <a:r>
              <a:rPr lang="en-US" sz="4000" dirty="0">
                <a:solidFill>
                  <a:prstClr val="black"/>
                </a:solidFill>
                <a:latin typeface="Century Gothic" panose="020B0502020202020204" pitchFamily="34" charset="0"/>
                <a:cs typeface="+mn-cs"/>
              </a:rPr>
              <a:t>This course was designed by an expert panel of 18 people; a     	Who’s Who of RHC Consultants, NARHC Board Members, 	and RHC Attorneys to teach the fundamental skills and 	expand the professional knowledge needed to successfully 	manage a Rural Health Clinic. </a:t>
            </a:r>
          </a:p>
          <a:p>
            <a:pPr lvl="0" defTabSz="1218987">
              <a:spcBef>
                <a:spcPts val="0"/>
              </a:spcBef>
            </a:pPr>
            <a:r>
              <a:rPr lang="en-US" b="1" dirty="0">
                <a:solidFill>
                  <a:schemeClr val="accent1"/>
                </a:solidFill>
              </a:rPr>
              <a:t>Who Should Take the Course</a:t>
            </a:r>
            <a:r>
              <a:rPr lang="en-US" sz="4000" dirty="0">
                <a:solidFill>
                  <a:schemeClr val="bg1"/>
                </a:solidFill>
                <a:latin typeface="Century Gothic" panose="020B0502020202020204" pitchFamily="34" charset="0"/>
              </a:rPr>
              <a:t>:  </a:t>
            </a:r>
          </a:p>
          <a:p>
            <a:pPr marL="0" lvl="0" indent="0" defTabSz="1218987">
              <a:spcBef>
                <a:spcPts val="0"/>
              </a:spcBef>
              <a:buNone/>
            </a:pPr>
            <a:r>
              <a:rPr lang="en-US" sz="4000" dirty="0">
                <a:solidFill>
                  <a:schemeClr val="bg1"/>
                </a:solidFill>
                <a:latin typeface="Century Gothic" panose="020B0502020202020204" pitchFamily="34" charset="0"/>
                <a:cs typeface="+mn-cs"/>
              </a:rPr>
              <a:t>	</a:t>
            </a:r>
            <a:r>
              <a:rPr lang="en-US" sz="4000" dirty="0">
                <a:solidFill>
                  <a:prstClr val="black"/>
                </a:solidFill>
                <a:latin typeface="Century Gothic" panose="020B0502020202020204" pitchFamily="34" charset="0"/>
                <a:cs typeface="+mn-cs"/>
              </a:rPr>
              <a:t>Directors, Clinic Administrators and other RHC leaders</a:t>
            </a:r>
          </a:p>
          <a:p>
            <a:pPr marL="0" indent="0" defTabSz="1218987">
              <a:spcBef>
                <a:spcPts val="0"/>
              </a:spcBef>
              <a:buNone/>
            </a:pPr>
            <a:endParaRPr lang="en-US" dirty="0">
              <a:solidFill>
                <a:schemeClr val="bg1"/>
              </a:solidFill>
            </a:endParaRPr>
          </a:p>
          <a:p>
            <a:pPr lvl="0" defTabSz="1218987">
              <a:spcBef>
                <a:spcPts val="0"/>
              </a:spcBef>
            </a:pPr>
            <a:r>
              <a:rPr lang="en-US" b="1" dirty="0">
                <a:solidFill>
                  <a:schemeClr val="accent1"/>
                </a:solidFill>
              </a:rPr>
              <a:t>Cost of Course Materials and Exam Fee</a:t>
            </a:r>
            <a:r>
              <a:rPr lang="en-US" dirty="0">
                <a:solidFill>
                  <a:schemeClr val="bg1"/>
                </a:solidFill>
              </a:rPr>
              <a:t>:  $</a:t>
            </a:r>
            <a:r>
              <a:rPr lang="en-US" sz="4000" dirty="0">
                <a:solidFill>
                  <a:schemeClr val="bg1"/>
                </a:solidFill>
                <a:latin typeface="Century Gothic" panose="020B0502020202020204" pitchFamily="34" charset="0"/>
              </a:rPr>
              <a:t>45</a:t>
            </a:r>
          </a:p>
          <a:p>
            <a:pPr marL="0" lvl="0" indent="0" defTabSz="1218987">
              <a:spcBef>
                <a:spcPts val="0"/>
              </a:spcBef>
              <a:buNone/>
            </a:pPr>
            <a:r>
              <a:rPr lang="en-US" sz="4000" dirty="0">
                <a:solidFill>
                  <a:schemeClr val="bg1"/>
                </a:solidFill>
                <a:latin typeface="Century Gothic" panose="020B0502020202020204" pitchFamily="34" charset="0"/>
              </a:rPr>
              <a:t>0	</a:t>
            </a:r>
            <a:r>
              <a:rPr lang="en-US" sz="4000" dirty="0">
                <a:solidFill>
                  <a:prstClr val="black"/>
                </a:solidFill>
                <a:latin typeface="Century Gothic" panose="020B0502020202020204" pitchFamily="34" charset="0"/>
                <a:cs typeface="+mn-cs"/>
              </a:rPr>
              <a:t>$450.00 Member Fee</a:t>
            </a:r>
          </a:p>
          <a:p>
            <a:pPr marL="0" lvl="0" indent="0" defTabSz="1218987">
              <a:spcBef>
                <a:spcPts val="0"/>
              </a:spcBef>
              <a:buNone/>
            </a:pPr>
            <a:r>
              <a:rPr lang="en-US" sz="4000" dirty="0">
                <a:solidFill>
                  <a:prstClr val="black"/>
                </a:solidFill>
                <a:latin typeface="Century Gothic" panose="020B0502020202020204" pitchFamily="34" charset="0"/>
                <a:cs typeface="+mn-cs"/>
              </a:rPr>
              <a:t>	$600.00 Non-Member Fee</a:t>
            </a:r>
          </a:p>
          <a:p>
            <a:pPr marL="0" lvl="0" indent="0" defTabSz="1218987">
              <a:spcBef>
                <a:spcPts val="0"/>
              </a:spcBef>
              <a:buNone/>
            </a:pPr>
            <a:endParaRPr lang="en-US" sz="2400" dirty="0">
              <a:solidFill>
                <a:prstClr val="black"/>
              </a:solidFill>
              <a:latin typeface="Calibri"/>
              <a:cs typeface="+mn-cs"/>
            </a:endParaRPr>
          </a:p>
          <a:p>
            <a:r>
              <a:rPr lang="en-US" b="1" dirty="0">
                <a:solidFill>
                  <a:schemeClr val="accent1"/>
                </a:solidFill>
              </a:rPr>
              <a:t>Length</a:t>
            </a:r>
            <a:r>
              <a:rPr lang="en-US" dirty="0">
                <a:solidFill>
                  <a:schemeClr val="bg1"/>
                </a:solidFill>
              </a:rPr>
              <a:t>:</a:t>
            </a:r>
          </a:p>
          <a:p>
            <a:pPr lvl="1"/>
            <a:r>
              <a:rPr lang="en-US" sz="4000" dirty="0">
                <a:solidFill>
                  <a:prstClr val="black"/>
                </a:solidFill>
                <a:latin typeface="Century Gothic" panose="020B0502020202020204" pitchFamily="34" charset="0"/>
                <a:cs typeface="+mn-cs"/>
              </a:rPr>
              <a:t>Enrollment begins August 1st, 2019 with limited spots available.</a:t>
            </a:r>
            <a:r>
              <a:rPr lang="en-US" sz="4000" dirty="0">
                <a:solidFill>
                  <a:schemeClr val="bg1"/>
                </a:solidFill>
                <a:latin typeface="Century Gothic" panose="020B0502020202020204" pitchFamily="34" charset="0"/>
              </a:rPr>
              <a:t>  </a:t>
            </a:r>
            <a:r>
              <a:rPr lang="en-US" dirty="0">
                <a:solidFill>
                  <a:schemeClr val="bg1"/>
                </a:solidFill>
              </a:rPr>
              <a:t>Enrollment begins August 1st, 2019 with limited spots available.  Access to the program begins upon registration and coursework needs to be completed at the learner’s own pace by October 9th</a:t>
            </a:r>
            <a:r>
              <a:rPr lang="en-US" sz="2800" dirty="0">
                <a:solidFill>
                  <a:schemeClr val="bg1"/>
                </a:solidFill>
              </a:rPr>
              <a:t>.</a:t>
            </a:r>
            <a:endParaRPr lang="en-US" dirty="0">
              <a:solidFill>
                <a:schemeClr val="bg1"/>
              </a:solidFill>
            </a:endParaRPr>
          </a:p>
          <a:p>
            <a:pPr marL="0" lvl="0" indent="0" algn="ctr" defTabSz="1218987">
              <a:spcBef>
                <a:spcPts val="0"/>
              </a:spcBef>
              <a:buNone/>
              <a:defRPr/>
            </a:pPr>
            <a:endParaRPr lang="en-US" dirty="0"/>
          </a:p>
        </p:txBody>
      </p:sp>
    </p:spTree>
    <p:extLst>
      <p:ext uri="{BB962C8B-B14F-4D97-AF65-F5344CB8AC3E}">
        <p14:creationId xmlns:p14="http://schemas.microsoft.com/office/powerpoint/2010/main" val="3023065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5CFE61-7B49-4F47-BF2E-944501C1DDC1}"/>
              </a:ext>
            </a:extLst>
          </p:cNvPr>
          <p:cNvSpPr>
            <a:spLocks noGrp="1"/>
          </p:cNvSpPr>
          <p:nvPr>
            <p:ph type="body" sz="quarter" idx="10"/>
          </p:nvPr>
        </p:nvSpPr>
        <p:spPr/>
        <p:txBody>
          <a:bodyPr>
            <a:normAutofit fontScale="92500"/>
          </a:bodyPr>
          <a:lstStyle/>
          <a:p>
            <a:r>
              <a:rPr lang="en-US" dirty="0"/>
              <a:t>NARHC MEETING In St Louis</a:t>
            </a:r>
          </a:p>
        </p:txBody>
      </p:sp>
      <p:sp>
        <p:nvSpPr>
          <p:cNvPr id="3" name="Text Placeholder 2">
            <a:extLst>
              <a:ext uri="{FF2B5EF4-FFF2-40B4-BE49-F238E27FC236}">
                <a16:creationId xmlns:a16="http://schemas.microsoft.com/office/drawing/2014/main" id="{9B40B1EA-FF19-7341-89C3-90BF1CC37203}"/>
              </a:ext>
            </a:extLst>
          </p:cNvPr>
          <p:cNvSpPr>
            <a:spLocks noGrp="1"/>
          </p:cNvSpPr>
          <p:nvPr>
            <p:ph type="body" sz="quarter" idx="14"/>
          </p:nvPr>
        </p:nvSpPr>
        <p:spPr>
          <a:xfrm>
            <a:off x="1140914" y="2971800"/>
            <a:ext cx="15954503" cy="8147957"/>
          </a:xfrm>
        </p:spPr>
        <p:txBody>
          <a:bodyPr/>
          <a:lstStyle/>
          <a:p>
            <a:r>
              <a:rPr lang="en-US" sz="4000" dirty="0">
                <a:latin typeface="Century Gothic" panose="020B0502020202020204" pitchFamily="34" charset="0"/>
              </a:rPr>
              <a:t>Registration information is on</a:t>
            </a:r>
            <a:r>
              <a:rPr lang="en-US" sz="4000">
                <a:latin typeface="Century Gothic" panose="020B0502020202020204" pitchFamily="34" charset="0"/>
              </a:rPr>
              <a:t> the NARHC</a:t>
            </a:r>
            <a:r>
              <a:rPr lang="en-US" sz="4000" dirty="0">
                <a:latin typeface="Century Gothic" panose="020B0502020202020204" pitchFamily="34" charset="0"/>
              </a:rPr>
              <a:t> website: </a:t>
            </a:r>
            <a:endParaRPr lang="en-US" sz="4000" dirty="0">
              <a:solidFill>
                <a:schemeClr val="bg1"/>
              </a:solidFill>
              <a:latin typeface="Century Gothic" panose="020B0502020202020204" pitchFamily="34" charset="0"/>
              <a:hlinkClick r:id="rId2"/>
            </a:endParaRPr>
          </a:p>
          <a:p>
            <a:pPr marL="0" indent="0">
              <a:buNone/>
            </a:pPr>
            <a:r>
              <a:rPr lang="en-US" sz="4000" dirty="0">
                <a:latin typeface="Century Gothic" panose="020B0502020202020204" pitchFamily="34" charset="0"/>
                <a:hlinkClick r:id="rId2"/>
              </a:rPr>
              <a:t>https://www.web.narhc.org/assnfe/CourseView.asp?MODE=VIEW&amp;clCourseID=1</a:t>
            </a:r>
            <a:endParaRPr lang="en-US" sz="4000" dirty="0">
              <a:solidFill>
                <a:srgbClr val="007976"/>
              </a:solidFill>
              <a:latin typeface="Century Gothic" panose="020B0502020202020204" pitchFamily="34" charset="0"/>
            </a:endParaRPr>
          </a:p>
          <a:p>
            <a:endParaRPr lang="en-US" dirty="0"/>
          </a:p>
        </p:txBody>
      </p:sp>
      <p:sp>
        <p:nvSpPr>
          <p:cNvPr id="7" name="TextBox 6">
            <a:extLst>
              <a:ext uri="{FF2B5EF4-FFF2-40B4-BE49-F238E27FC236}">
                <a16:creationId xmlns:a16="http://schemas.microsoft.com/office/drawing/2014/main" id="{DAABA8CC-24D1-ED4D-9E32-BC20D851D06C}"/>
              </a:ext>
            </a:extLst>
          </p:cNvPr>
          <p:cNvSpPr txBox="1"/>
          <p:nvPr/>
        </p:nvSpPr>
        <p:spPr>
          <a:xfrm>
            <a:off x="3059158" y="5698248"/>
            <a:ext cx="7871112" cy="646331"/>
          </a:xfrm>
          <a:prstGeom prst="rect">
            <a:avLst/>
          </a:prstGeom>
          <a:noFill/>
        </p:spPr>
        <p:txBody>
          <a:bodyPr wrap="square" rtlCol="0">
            <a:spAutoFit/>
          </a:bodyPr>
          <a:lstStyle/>
          <a:p>
            <a:r>
              <a:rPr lang="en-US" sz="1800" b="1" dirty="0">
                <a:solidFill>
                  <a:schemeClr val="bg1"/>
                </a:solidFill>
              </a:rPr>
              <a:t>National Association of Rural Health Clinics</a:t>
            </a:r>
            <a:br>
              <a:rPr lang="en-US" sz="1800" dirty="0">
                <a:solidFill>
                  <a:schemeClr val="bg1"/>
                </a:solidFill>
              </a:rPr>
            </a:br>
            <a:r>
              <a:rPr lang="en-US" sz="1800" dirty="0">
                <a:solidFill>
                  <a:schemeClr val="bg1"/>
                </a:solidFill>
              </a:rPr>
              <a:t>2 E Main St. Fremont, MI 49412   866-306-1961x2    academy@narhc.org</a:t>
            </a:r>
          </a:p>
        </p:txBody>
      </p:sp>
      <p:pic>
        <p:nvPicPr>
          <p:cNvPr id="9" name="Picture 8" descr="A view of a city&#10;&#10;Description automatically generated">
            <a:extLst>
              <a:ext uri="{FF2B5EF4-FFF2-40B4-BE49-F238E27FC236}">
                <a16:creationId xmlns:a16="http://schemas.microsoft.com/office/drawing/2014/main" id="{A8CD110C-5EE5-B74B-B70F-50AEE1764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583" y="7085663"/>
            <a:ext cx="5802131" cy="3868310"/>
          </a:xfrm>
          <a:prstGeom prst="rect">
            <a:avLst/>
          </a:prstGeom>
        </p:spPr>
      </p:pic>
      <p:sp>
        <p:nvSpPr>
          <p:cNvPr id="10" name="TextBox 9">
            <a:extLst>
              <a:ext uri="{FF2B5EF4-FFF2-40B4-BE49-F238E27FC236}">
                <a16:creationId xmlns:a16="http://schemas.microsoft.com/office/drawing/2014/main" id="{500C2148-A82A-5E4A-8F3C-45AF9B9A6C3A}"/>
              </a:ext>
            </a:extLst>
          </p:cNvPr>
          <p:cNvSpPr txBox="1"/>
          <p:nvPr/>
        </p:nvSpPr>
        <p:spPr>
          <a:xfrm>
            <a:off x="7729139" y="6584364"/>
            <a:ext cx="10301218" cy="1815882"/>
          </a:xfrm>
          <a:prstGeom prst="rect">
            <a:avLst/>
          </a:prstGeom>
          <a:noFill/>
        </p:spPr>
        <p:txBody>
          <a:bodyPr wrap="none" rtlCol="0">
            <a:spAutoFit/>
          </a:bodyPr>
          <a:lstStyle/>
          <a:p>
            <a:pPr algn="ctr"/>
            <a:endParaRPr lang="en-US" b="1" dirty="0"/>
          </a:p>
          <a:p>
            <a:pPr algn="ctr"/>
            <a:r>
              <a:rPr lang="en-US" sz="4000" b="1" dirty="0">
                <a:latin typeface="Century Gothic" panose="020B0502020202020204" pitchFamily="34" charset="0"/>
              </a:rPr>
              <a:t>Final Exam </a:t>
            </a:r>
            <a:r>
              <a:rPr lang="en-US" sz="4000" dirty="0">
                <a:latin typeface="Century Gothic" panose="020B0502020202020204" pitchFamily="34" charset="0"/>
              </a:rPr>
              <a:t>in St. Louis– October 9th, 2019</a:t>
            </a:r>
          </a:p>
          <a:p>
            <a:endParaRPr lang="en-US" dirty="0"/>
          </a:p>
        </p:txBody>
      </p:sp>
    </p:spTree>
    <p:extLst>
      <p:ext uri="{BB962C8B-B14F-4D97-AF65-F5344CB8AC3E}">
        <p14:creationId xmlns:p14="http://schemas.microsoft.com/office/powerpoint/2010/main" val="30854975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457020-F74E-204F-BDE9-B7FB655014AF}"/>
              </a:ext>
            </a:extLst>
          </p:cNvPr>
          <p:cNvSpPr>
            <a:spLocks noGrp="1"/>
          </p:cNvSpPr>
          <p:nvPr>
            <p:ph type="body" sz="quarter" idx="11"/>
          </p:nvPr>
        </p:nvSpPr>
        <p:spPr/>
        <p:txBody>
          <a:bodyPr>
            <a:normAutofit lnSpcReduction="10000"/>
          </a:bodyPr>
          <a:lstStyle/>
          <a:p>
            <a:r>
              <a:rPr lang="en-US" dirty="0"/>
              <a:t>Thank You</a:t>
            </a:r>
          </a:p>
        </p:txBody>
      </p:sp>
      <p:sp>
        <p:nvSpPr>
          <p:cNvPr id="4" name="Text Placeholder 3">
            <a:extLst>
              <a:ext uri="{FF2B5EF4-FFF2-40B4-BE49-F238E27FC236}">
                <a16:creationId xmlns:a16="http://schemas.microsoft.com/office/drawing/2014/main" id="{3F20E911-22DE-7B4E-82E3-A47CBE473529}"/>
              </a:ext>
            </a:extLst>
          </p:cNvPr>
          <p:cNvSpPr>
            <a:spLocks noGrp="1"/>
          </p:cNvSpPr>
          <p:nvPr>
            <p:ph type="body" sz="quarter" idx="22"/>
          </p:nvPr>
        </p:nvSpPr>
        <p:spPr>
          <a:xfrm>
            <a:off x="6195125" y="6649749"/>
            <a:ext cx="9414776" cy="3016765"/>
          </a:xfrm>
        </p:spPr>
        <p:txBody>
          <a:bodyPr/>
          <a:lstStyle/>
          <a:p>
            <a:pPr marL="960120" lvl="4"/>
            <a:r>
              <a:rPr lang="en-US" sz="4000" b="1" dirty="0">
                <a:latin typeface="Century Gothic" panose="020B0502020202020204" pitchFamily="34" charset="0"/>
              </a:rPr>
              <a:t>Kate Hill, RN</a:t>
            </a:r>
          </a:p>
          <a:p>
            <a:pPr marL="960120" lvl="4"/>
            <a:r>
              <a:rPr lang="en-US" sz="4000" b="1" dirty="0">
                <a:latin typeface="Century Gothic" panose="020B0502020202020204" pitchFamily="34" charset="0"/>
              </a:rPr>
              <a:t>VP Clinical Services</a:t>
            </a:r>
          </a:p>
          <a:p>
            <a:pPr marL="960120" lvl="4"/>
            <a:r>
              <a:rPr lang="en-US" sz="4000" b="1" dirty="0">
                <a:latin typeface="Century Gothic" panose="020B0502020202020204" pitchFamily="34" charset="0"/>
              </a:rPr>
              <a:t>215-654-9110</a:t>
            </a:r>
          </a:p>
          <a:p>
            <a:pPr marL="960120" lvl="4"/>
            <a:r>
              <a:rPr lang="en-US" sz="4000" b="1" dirty="0">
                <a:solidFill>
                  <a:srgbClr val="3366FF"/>
                </a:solidFill>
                <a:latin typeface="Century Gothic" panose="020B0502020202020204" pitchFamily="34" charset="0"/>
                <a:hlinkClick r:id="rId2"/>
              </a:rPr>
              <a:t>khill@thecomplianceteam.org</a:t>
            </a:r>
            <a:r>
              <a:rPr lang="en-US" sz="4000" b="1" dirty="0">
                <a:solidFill>
                  <a:srgbClr val="3366FF"/>
                </a:solidFill>
                <a:latin typeface="Century Gothic" panose="020B0502020202020204" pitchFamily="34" charset="0"/>
              </a:rPr>
              <a:t> </a:t>
            </a:r>
          </a:p>
          <a:p>
            <a:endParaRPr lang="en-US" dirty="0"/>
          </a:p>
        </p:txBody>
      </p:sp>
    </p:spTree>
    <p:extLst>
      <p:ext uri="{BB962C8B-B14F-4D97-AF65-F5344CB8AC3E}">
        <p14:creationId xmlns:p14="http://schemas.microsoft.com/office/powerpoint/2010/main" val="7542605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99388B-0194-F249-968E-ABA6824F311E}"/>
              </a:ext>
            </a:extLst>
          </p:cNvPr>
          <p:cNvSpPr>
            <a:spLocks noGrp="1"/>
          </p:cNvSpPr>
          <p:nvPr>
            <p:ph type="body" sz="quarter" idx="11"/>
          </p:nvPr>
        </p:nvSpPr>
        <p:spPr/>
        <p:txBody>
          <a:bodyPr>
            <a:normAutofit lnSpcReduction="10000"/>
          </a:bodyPr>
          <a:lstStyle/>
          <a:p>
            <a:r>
              <a:rPr lang="en-US" dirty="0"/>
              <a:t>	Questions</a:t>
            </a:r>
          </a:p>
        </p:txBody>
      </p:sp>
      <p:sp>
        <p:nvSpPr>
          <p:cNvPr id="4" name="TextBox 3">
            <a:extLst>
              <a:ext uri="{FF2B5EF4-FFF2-40B4-BE49-F238E27FC236}">
                <a16:creationId xmlns:a16="http://schemas.microsoft.com/office/drawing/2014/main" id="{2EC1F84E-A9E8-1D4B-9D24-63211540D46C}"/>
              </a:ext>
            </a:extLst>
          </p:cNvPr>
          <p:cNvSpPr txBox="1"/>
          <p:nvPr/>
        </p:nvSpPr>
        <p:spPr>
          <a:xfrm>
            <a:off x="2971800" y="4833257"/>
            <a:ext cx="184731" cy="646331"/>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911205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CP-blueMaster" id="{5BE9218D-26F9-FF40-A94E-081F89EF199A}" vid="{77EDF9F7-AE2B-6449-8D92-171829C377A3}"/>
    </a:ext>
  </a:extLst>
</a:theme>
</file>

<file path=docProps/app.xml><?xml version="1.0" encoding="utf-8"?>
<Properties xmlns="http://schemas.openxmlformats.org/officeDocument/2006/extended-properties" xmlns:vt="http://schemas.openxmlformats.org/officeDocument/2006/docPropsVTypes">
  <Template>Office Theme</Template>
  <TotalTime>277</TotalTime>
  <Words>1643</Words>
  <Application>Microsoft Macintosh PowerPoint</Application>
  <PresentationFormat>Custom</PresentationFormat>
  <Paragraphs>251</Paragraphs>
  <Slides>53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Abadi Extra Light</vt:lpstr>
      <vt:lpstr>Arial</vt:lpstr>
      <vt:lpstr>Calibri</vt:lpstr>
      <vt:lpstr>Century Gothic</vt:lpstr>
      <vt:lpstr>Gill Sans</vt:lpstr>
      <vt:lpstr>Lato</vt:lpstr>
      <vt:lpstr>Lato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Hill</dc:creator>
  <cp:lastModifiedBy>Kate Hill</cp:lastModifiedBy>
  <cp:revision>20</cp:revision>
  <dcterms:created xsi:type="dcterms:W3CDTF">2019-04-22T20:57:20Z</dcterms:created>
  <dcterms:modified xsi:type="dcterms:W3CDTF">2019-04-23T11:03:01Z</dcterms:modified>
</cp:coreProperties>
</file>