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docx" ContentType="application/vnd.openxmlformats-officedocument.wordprocessingml.document"/>
  <Default Extension="gif" ContentType="image/gif"/>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3.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4.xml" ContentType="application/vnd.openxmlformats-officedocument.theme+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theme/theme5.xml" ContentType="application/vnd.openxmlformats-officedocument.theme+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 id="2147483684" r:id="rId2"/>
    <p:sldMasterId id="2147483693" r:id="rId3"/>
    <p:sldMasterId id="2147483699" r:id="rId4"/>
    <p:sldMasterId id="2147483708" r:id="rId5"/>
    <p:sldMasterId id="2147483720" r:id="rId6"/>
  </p:sldMasterIdLst>
  <p:notesMasterIdLst>
    <p:notesMasterId r:id="rId71"/>
  </p:notesMasterIdLst>
  <p:sldIdLst>
    <p:sldId id="256" r:id="rId7"/>
    <p:sldId id="257" r:id="rId8"/>
    <p:sldId id="259" r:id="rId9"/>
    <p:sldId id="269" r:id="rId10"/>
    <p:sldId id="275" r:id="rId11"/>
    <p:sldId id="271" r:id="rId12"/>
    <p:sldId id="267" r:id="rId13"/>
    <p:sldId id="268" r:id="rId14"/>
    <p:sldId id="266" r:id="rId15"/>
    <p:sldId id="262" r:id="rId16"/>
    <p:sldId id="270" r:id="rId17"/>
    <p:sldId id="281" r:id="rId18"/>
    <p:sldId id="274" r:id="rId19"/>
    <p:sldId id="279" r:id="rId20"/>
    <p:sldId id="282" r:id="rId21"/>
    <p:sldId id="280" r:id="rId22"/>
    <p:sldId id="261" r:id="rId23"/>
    <p:sldId id="258" r:id="rId24"/>
    <p:sldId id="263" r:id="rId25"/>
    <p:sldId id="283" r:id="rId26"/>
    <p:sldId id="277" r:id="rId27"/>
    <p:sldId id="284" r:id="rId28"/>
    <p:sldId id="285" r:id="rId29"/>
    <p:sldId id="286" r:id="rId30"/>
    <p:sldId id="287" r:id="rId31"/>
    <p:sldId id="288" r:id="rId32"/>
    <p:sldId id="289" r:id="rId33"/>
    <p:sldId id="290" r:id="rId34"/>
    <p:sldId id="291" r:id="rId35"/>
    <p:sldId id="292" r:id="rId36"/>
    <p:sldId id="293" r:id="rId37"/>
    <p:sldId id="294" r:id="rId38"/>
    <p:sldId id="295" r:id="rId39"/>
    <p:sldId id="296" r:id="rId40"/>
    <p:sldId id="297" r:id="rId41"/>
    <p:sldId id="298" r:id="rId42"/>
    <p:sldId id="299" r:id="rId43"/>
    <p:sldId id="300" r:id="rId44"/>
    <p:sldId id="301" r:id="rId45"/>
    <p:sldId id="302" r:id="rId46"/>
    <p:sldId id="303" r:id="rId47"/>
    <p:sldId id="304" r:id="rId48"/>
    <p:sldId id="305" r:id="rId49"/>
    <p:sldId id="306" r:id="rId50"/>
    <p:sldId id="307" r:id="rId51"/>
    <p:sldId id="308" r:id="rId52"/>
    <p:sldId id="309" r:id="rId53"/>
    <p:sldId id="310" r:id="rId54"/>
    <p:sldId id="311" r:id="rId55"/>
    <p:sldId id="312" r:id="rId56"/>
    <p:sldId id="313" r:id="rId57"/>
    <p:sldId id="314" r:id="rId58"/>
    <p:sldId id="315" r:id="rId59"/>
    <p:sldId id="316" r:id="rId60"/>
    <p:sldId id="317" r:id="rId61"/>
    <p:sldId id="318" r:id="rId62"/>
    <p:sldId id="319" r:id="rId63"/>
    <p:sldId id="320" r:id="rId64"/>
    <p:sldId id="321" r:id="rId65"/>
    <p:sldId id="322" r:id="rId66"/>
    <p:sldId id="323" r:id="rId67"/>
    <p:sldId id="324" r:id="rId68"/>
    <p:sldId id="325" r:id="rId69"/>
    <p:sldId id="326" r:id="rId7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5620" autoAdjust="0"/>
    <p:restoredTop sz="94717" autoAdjust="0"/>
  </p:normalViewPr>
  <p:slideViewPr>
    <p:cSldViewPr>
      <p:cViewPr varScale="1">
        <p:scale>
          <a:sx n="90" d="100"/>
          <a:sy n="90" d="100"/>
        </p:scale>
        <p:origin x="1162" y="8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0.xml"/><Relationship Id="rId21" Type="http://schemas.openxmlformats.org/officeDocument/2006/relationships/slide" Target="slides/slide15.xml"/><Relationship Id="rId42" Type="http://schemas.openxmlformats.org/officeDocument/2006/relationships/slide" Target="slides/slide36.xml"/><Relationship Id="rId47" Type="http://schemas.openxmlformats.org/officeDocument/2006/relationships/slide" Target="slides/slide41.xml"/><Relationship Id="rId63" Type="http://schemas.openxmlformats.org/officeDocument/2006/relationships/slide" Target="slides/slide57.xml"/><Relationship Id="rId68" Type="http://schemas.openxmlformats.org/officeDocument/2006/relationships/slide" Target="slides/slide62.xml"/><Relationship Id="rId2" Type="http://schemas.openxmlformats.org/officeDocument/2006/relationships/slideMaster" Target="slideMasters/slideMaster2.xml"/><Relationship Id="rId16" Type="http://schemas.openxmlformats.org/officeDocument/2006/relationships/slide" Target="slides/slide10.xml"/><Relationship Id="rId29" Type="http://schemas.openxmlformats.org/officeDocument/2006/relationships/slide" Target="slides/slide2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slide" Target="slides/slide39.xml"/><Relationship Id="rId53" Type="http://schemas.openxmlformats.org/officeDocument/2006/relationships/slide" Target="slides/slide47.xml"/><Relationship Id="rId58" Type="http://schemas.openxmlformats.org/officeDocument/2006/relationships/slide" Target="slides/slide52.xml"/><Relationship Id="rId66" Type="http://schemas.openxmlformats.org/officeDocument/2006/relationships/slide" Target="slides/slide60.xml"/><Relationship Id="rId74" Type="http://schemas.openxmlformats.org/officeDocument/2006/relationships/theme" Target="theme/theme1.xml"/><Relationship Id="rId5" Type="http://schemas.openxmlformats.org/officeDocument/2006/relationships/slideMaster" Target="slideMasters/slideMaster5.xml"/><Relationship Id="rId61" Type="http://schemas.openxmlformats.org/officeDocument/2006/relationships/slide" Target="slides/slide55.xml"/><Relationship Id="rId19" Type="http://schemas.openxmlformats.org/officeDocument/2006/relationships/slide" Target="slides/slide1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slide" Target="slides/slide42.xml"/><Relationship Id="rId56" Type="http://schemas.openxmlformats.org/officeDocument/2006/relationships/slide" Target="slides/slide50.xml"/><Relationship Id="rId64" Type="http://schemas.openxmlformats.org/officeDocument/2006/relationships/slide" Target="slides/slide58.xml"/><Relationship Id="rId69" Type="http://schemas.openxmlformats.org/officeDocument/2006/relationships/slide" Target="slides/slide63.xml"/><Relationship Id="rId8" Type="http://schemas.openxmlformats.org/officeDocument/2006/relationships/slide" Target="slides/slide2.xml"/><Relationship Id="rId51" Type="http://schemas.openxmlformats.org/officeDocument/2006/relationships/slide" Target="slides/slide45.xml"/><Relationship Id="rId72" Type="http://schemas.openxmlformats.org/officeDocument/2006/relationships/presProps" Target="presProps.xml"/><Relationship Id="rId3" Type="http://schemas.openxmlformats.org/officeDocument/2006/relationships/slideMaster" Target="slideMasters/slideMaster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slide" Target="slides/slide40.xml"/><Relationship Id="rId59" Type="http://schemas.openxmlformats.org/officeDocument/2006/relationships/slide" Target="slides/slide53.xml"/><Relationship Id="rId67" Type="http://schemas.openxmlformats.org/officeDocument/2006/relationships/slide" Target="slides/slide61.xml"/><Relationship Id="rId20" Type="http://schemas.openxmlformats.org/officeDocument/2006/relationships/slide" Target="slides/slide14.xml"/><Relationship Id="rId41" Type="http://schemas.openxmlformats.org/officeDocument/2006/relationships/slide" Target="slides/slide35.xml"/><Relationship Id="rId54" Type="http://schemas.openxmlformats.org/officeDocument/2006/relationships/slide" Target="slides/slide48.xml"/><Relationship Id="rId62" Type="http://schemas.openxmlformats.org/officeDocument/2006/relationships/slide" Target="slides/slide56.xml"/><Relationship Id="rId70" Type="http://schemas.openxmlformats.org/officeDocument/2006/relationships/slide" Target="slides/slide64.xml"/><Relationship Id="rId75"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slide" Target="slides/slide43.xml"/><Relationship Id="rId57" Type="http://schemas.openxmlformats.org/officeDocument/2006/relationships/slide" Target="slides/slide51.xml"/><Relationship Id="rId10" Type="http://schemas.openxmlformats.org/officeDocument/2006/relationships/slide" Target="slides/slide4.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slide" Target="slides/slide46.xml"/><Relationship Id="rId60" Type="http://schemas.openxmlformats.org/officeDocument/2006/relationships/slide" Target="slides/slide54.xml"/><Relationship Id="rId65" Type="http://schemas.openxmlformats.org/officeDocument/2006/relationships/slide" Target="slides/slide59.xml"/><Relationship Id="rId73"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 Target="slides/slide3.xml"/><Relationship Id="rId13" Type="http://schemas.openxmlformats.org/officeDocument/2006/relationships/slide" Target="slides/slide7.xml"/><Relationship Id="rId18" Type="http://schemas.openxmlformats.org/officeDocument/2006/relationships/slide" Target="slides/slide12.xml"/><Relationship Id="rId39" Type="http://schemas.openxmlformats.org/officeDocument/2006/relationships/slide" Target="slides/slide33.xml"/><Relationship Id="rId34" Type="http://schemas.openxmlformats.org/officeDocument/2006/relationships/slide" Target="slides/slide28.xml"/><Relationship Id="rId50" Type="http://schemas.openxmlformats.org/officeDocument/2006/relationships/slide" Target="slides/slide44.xml"/><Relationship Id="rId55" Type="http://schemas.openxmlformats.org/officeDocument/2006/relationships/slide" Target="slides/slide49.xml"/><Relationship Id="rId7" Type="http://schemas.openxmlformats.org/officeDocument/2006/relationships/slide" Target="slides/slide1.xml"/><Relationship Id="rId71" Type="http://schemas.openxmlformats.org/officeDocument/2006/relationships/notesMaster" Target="notesMasters/notesMaster1.xml"/></Relationships>
</file>

<file path=ppt/diagrams/_rels/data1.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image" Target="../media/image49.png"/></Relationships>
</file>

<file path=ppt/diagrams/_rels/drawing1.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image" Target="../media/image49.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4E5A037-1E59-4827-8C87-E4BFE9777E46}" type="doc">
      <dgm:prSet loTypeId="urn:microsoft.com/office/officeart/2005/8/layout/vList4" loCatId="list" qsTypeId="urn:microsoft.com/office/officeart/2005/8/quickstyle/simple1" qsCatId="simple" csTypeId="urn:microsoft.com/office/officeart/2005/8/colors/accent1_2" csCatId="accent1" phldr="1"/>
      <dgm:spPr/>
      <dgm:t>
        <a:bodyPr/>
        <a:lstStyle/>
        <a:p>
          <a:endParaRPr lang="en-US"/>
        </a:p>
      </dgm:t>
    </dgm:pt>
    <dgm:pt modelId="{C874D305-6ED4-4621-8748-FF754B32A170}">
      <dgm:prSet phldrT="[Text]" custT="1"/>
      <dgm:spPr>
        <a:solidFill>
          <a:schemeClr val="tx2">
            <a:lumMod val="75000"/>
          </a:schemeClr>
        </a:solidFill>
      </dgm:spPr>
      <dgm:t>
        <a:bodyPr/>
        <a:lstStyle/>
        <a:p>
          <a:r>
            <a:rPr lang="en-US" sz="2800" b="1" i="0" dirty="0">
              <a:effectLst>
                <a:outerShdw blurRad="38100" dist="38100" dir="2700000" algn="tl">
                  <a:srgbClr val="000000">
                    <a:alpha val="43137"/>
                  </a:srgbClr>
                </a:outerShdw>
              </a:effectLst>
            </a:rPr>
            <a:t>Telemedicine Presenter Course</a:t>
          </a:r>
          <a:r>
            <a:rPr lang="en-US" sz="2800" i="0" dirty="0">
              <a:effectLst>
                <a:outerShdw blurRad="38100" dist="38100" dir="2700000" algn="tl">
                  <a:srgbClr val="000000">
                    <a:alpha val="43137"/>
                  </a:srgbClr>
                </a:outerShdw>
              </a:effectLst>
            </a:rPr>
            <a:t> </a:t>
          </a:r>
        </a:p>
      </dgm:t>
    </dgm:pt>
    <dgm:pt modelId="{A2E343D4-AB41-414A-9CA6-52B96BF3404E}" type="parTrans" cxnId="{172AC6BB-5A7C-4BEF-82F7-8D214C377604}">
      <dgm:prSet/>
      <dgm:spPr/>
      <dgm:t>
        <a:bodyPr/>
        <a:lstStyle/>
        <a:p>
          <a:endParaRPr lang="en-US"/>
        </a:p>
      </dgm:t>
    </dgm:pt>
    <dgm:pt modelId="{794473DE-1BE9-4872-8627-3D338E3423A5}" type="sibTrans" cxnId="{172AC6BB-5A7C-4BEF-82F7-8D214C377604}">
      <dgm:prSet/>
      <dgm:spPr/>
      <dgm:t>
        <a:bodyPr/>
        <a:lstStyle/>
        <a:p>
          <a:endParaRPr lang="en-US"/>
        </a:p>
      </dgm:t>
    </dgm:pt>
    <dgm:pt modelId="{5E46C0BF-A0CB-4F43-9FF9-1D03C2BFA542}">
      <dgm:prSet phldrT="[Text]"/>
      <dgm:spPr>
        <a:solidFill>
          <a:schemeClr val="tx2">
            <a:lumMod val="75000"/>
          </a:schemeClr>
        </a:solidFill>
      </dgm:spPr>
      <dgm:t>
        <a:bodyPr/>
        <a:lstStyle/>
        <a:p>
          <a:r>
            <a:rPr lang="en-US" sz="1900" i="1" dirty="0"/>
            <a:t>designed so that its graduates will gain insights and skills in order to correctly and confidently present patients during virtual encounters with healthcare providers and a variety of specialists.</a:t>
          </a:r>
          <a:endParaRPr lang="en-US" sz="1900" dirty="0"/>
        </a:p>
      </dgm:t>
    </dgm:pt>
    <dgm:pt modelId="{0DEA4A65-15F1-4258-94C3-78CCB87AD1FC}" type="parTrans" cxnId="{4A51FAE2-AF55-4A32-B5CB-4E5C783D192E}">
      <dgm:prSet/>
      <dgm:spPr/>
      <dgm:t>
        <a:bodyPr/>
        <a:lstStyle/>
        <a:p>
          <a:endParaRPr lang="en-US"/>
        </a:p>
      </dgm:t>
    </dgm:pt>
    <dgm:pt modelId="{ECEC6DFF-8BD2-4B41-B17A-2487F979F7EE}" type="sibTrans" cxnId="{4A51FAE2-AF55-4A32-B5CB-4E5C783D192E}">
      <dgm:prSet/>
      <dgm:spPr/>
      <dgm:t>
        <a:bodyPr/>
        <a:lstStyle/>
        <a:p>
          <a:endParaRPr lang="en-US"/>
        </a:p>
      </dgm:t>
    </dgm:pt>
    <dgm:pt modelId="{13ABABF1-9A4C-48A0-B239-0C03AACD39AE}">
      <dgm:prSet phldrT="[Text]" custT="1"/>
      <dgm:spPr>
        <a:solidFill>
          <a:schemeClr val="tx2">
            <a:lumMod val="75000"/>
          </a:schemeClr>
        </a:solidFill>
      </dgm:spPr>
      <dgm:t>
        <a:bodyPr/>
        <a:lstStyle/>
        <a:p>
          <a:r>
            <a:rPr lang="en-US" sz="2800" b="1" i="0" dirty="0">
              <a:effectLst>
                <a:outerShdw blurRad="38100" dist="38100" dir="2700000" algn="tl">
                  <a:srgbClr val="000000">
                    <a:alpha val="43137"/>
                  </a:srgbClr>
                </a:outerShdw>
              </a:effectLst>
            </a:rPr>
            <a:t>Telehealth Coordinator Course</a:t>
          </a:r>
        </a:p>
      </dgm:t>
    </dgm:pt>
    <dgm:pt modelId="{B21878B4-C868-473B-99A8-2D1E7B2D1D55}" type="parTrans" cxnId="{C5D7B50E-41EA-4BD6-8EAE-BD8308621A31}">
      <dgm:prSet/>
      <dgm:spPr/>
      <dgm:t>
        <a:bodyPr/>
        <a:lstStyle/>
        <a:p>
          <a:endParaRPr lang="en-US"/>
        </a:p>
      </dgm:t>
    </dgm:pt>
    <dgm:pt modelId="{57012E96-680F-409C-8EA1-62465003AF6B}" type="sibTrans" cxnId="{C5D7B50E-41EA-4BD6-8EAE-BD8308621A31}">
      <dgm:prSet/>
      <dgm:spPr/>
      <dgm:t>
        <a:bodyPr/>
        <a:lstStyle/>
        <a:p>
          <a:endParaRPr lang="en-US"/>
        </a:p>
      </dgm:t>
    </dgm:pt>
    <dgm:pt modelId="{56F16A83-5DFF-4761-814E-DC66DAF423F2}">
      <dgm:prSet phldrT="[Text]"/>
      <dgm:spPr>
        <a:solidFill>
          <a:schemeClr val="tx2">
            <a:lumMod val="75000"/>
          </a:schemeClr>
        </a:solidFill>
      </dgm:spPr>
      <dgm:t>
        <a:bodyPr/>
        <a:lstStyle/>
        <a:p>
          <a:r>
            <a:rPr lang="en-US" sz="1900" i="1" dirty="0"/>
            <a:t>designed so that its graduates will gain insights and skills to successfully implement, coordinate, and manage a telehealth program.</a:t>
          </a:r>
          <a:endParaRPr lang="en-US" sz="1900" dirty="0"/>
        </a:p>
      </dgm:t>
    </dgm:pt>
    <dgm:pt modelId="{6CDA8B7D-E777-4952-9C80-0F7FF31E5DF2}" type="parTrans" cxnId="{48BA2F3E-9992-405A-8155-2764131AF293}">
      <dgm:prSet/>
      <dgm:spPr/>
      <dgm:t>
        <a:bodyPr/>
        <a:lstStyle/>
        <a:p>
          <a:endParaRPr lang="en-US"/>
        </a:p>
      </dgm:t>
    </dgm:pt>
    <dgm:pt modelId="{16A84C01-121C-4C6F-8BB2-4F7D38143BE6}" type="sibTrans" cxnId="{48BA2F3E-9992-405A-8155-2764131AF293}">
      <dgm:prSet/>
      <dgm:spPr/>
      <dgm:t>
        <a:bodyPr/>
        <a:lstStyle/>
        <a:p>
          <a:endParaRPr lang="en-US"/>
        </a:p>
      </dgm:t>
    </dgm:pt>
    <dgm:pt modelId="{DD6EF810-483D-4E6D-AA72-4518CE7B1244}">
      <dgm:prSet phldrT="[Text]" custT="1"/>
      <dgm:spPr>
        <a:solidFill>
          <a:schemeClr val="tx2">
            <a:lumMod val="75000"/>
          </a:schemeClr>
        </a:solidFill>
      </dgm:spPr>
      <dgm:t>
        <a:bodyPr/>
        <a:lstStyle/>
        <a:p>
          <a:r>
            <a:rPr lang="en-US" sz="2800" b="1" i="0" dirty="0">
              <a:effectLst>
                <a:outerShdw blurRad="38100" dist="38100" dir="2700000" algn="tl">
                  <a:srgbClr val="000000">
                    <a:alpha val="43137"/>
                  </a:srgbClr>
                </a:outerShdw>
              </a:effectLst>
            </a:rPr>
            <a:t>Telehealth Liaison Course </a:t>
          </a:r>
        </a:p>
      </dgm:t>
    </dgm:pt>
    <dgm:pt modelId="{1CF5D358-747F-4B9D-AA98-5427580706A9}" type="parTrans" cxnId="{36E1F8CA-41E5-4278-BAE7-517CB215E3F5}">
      <dgm:prSet/>
      <dgm:spPr/>
      <dgm:t>
        <a:bodyPr/>
        <a:lstStyle/>
        <a:p>
          <a:endParaRPr lang="en-US"/>
        </a:p>
      </dgm:t>
    </dgm:pt>
    <dgm:pt modelId="{D358AE24-33ED-407D-A3AF-C5FEF7885813}" type="sibTrans" cxnId="{36E1F8CA-41E5-4278-BAE7-517CB215E3F5}">
      <dgm:prSet/>
      <dgm:spPr/>
      <dgm:t>
        <a:bodyPr/>
        <a:lstStyle/>
        <a:p>
          <a:endParaRPr lang="en-US"/>
        </a:p>
      </dgm:t>
    </dgm:pt>
    <dgm:pt modelId="{60FCBA6F-AB17-4D39-90F6-A5B3E7048114}">
      <dgm:prSet phldrT="[Text]"/>
      <dgm:spPr>
        <a:solidFill>
          <a:schemeClr val="tx2">
            <a:lumMod val="75000"/>
          </a:schemeClr>
        </a:solidFill>
      </dgm:spPr>
      <dgm:t>
        <a:bodyPr/>
        <a:lstStyle/>
        <a:p>
          <a:r>
            <a:rPr lang="en-US" sz="1900" i="1" dirty="0"/>
            <a:t>designed so that its graduates will gain insights and confidence to successfully serve as a leader, promoter, and marketer in the telehealth industry. </a:t>
          </a:r>
          <a:endParaRPr lang="en-US" sz="1900" dirty="0"/>
        </a:p>
      </dgm:t>
    </dgm:pt>
    <dgm:pt modelId="{32C23142-AA1F-46B2-A89A-B6473F3E2D9F}" type="parTrans" cxnId="{44CE65B8-5E98-4161-8A1F-B328ABBA6A78}">
      <dgm:prSet/>
      <dgm:spPr/>
      <dgm:t>
        <a:bodyPr/>
        <a:lstStyle/>
        <a:p>
          <a:endParaRPr lang="en-US"/>
        </a:p>
      </dgm:t>
    </dgm:pt>
    <dgm:pt modelId="{00309A40-44B9-44C9-8953-BE8CFB5E0146}" type="sibTrans" cxnId="{44CE65B8-5E98-4161-8A1F-B328ABBA6A78}">
      <dgm:prSet/>
      <dgm:spPr/>
      <dgm:t>
        <a:bodyPr/>
        <a:lstStyle/>
        <a:p>
          <a:endParaRPr lang="en-US"/>
        </a:p>
      </dgm:t>
    </dgm:pt>
    <dgm:pt modelId="{3B516292-FAE5-4123-BB2E-DEEAFD675D07}" type="pres">
      <dgm:prSet presAssocID="{94E5A037-1E59-4827-8C87-E4BFE9777E46}" presName="linear" presStyleCnt="0">
        <dgm:presLayoutVars>
          <dgm:dir/>
          <dgm:resizeHandles val="exact"/>
        </dgm:presLayoutVars>
      </dgm:prSet>
      <dgm:spPr/>
      <dgm:t>
        <a:bodyPr/>
        <a:lstStyle/>
        <a:p>
          <a:endParaRPr lang="en-US"/>
        </a:p>
      </dgm:t>
    </dgm:pt>
    <dgm:pt modelId="{151ADB90-61D2-4B41-A05B-3F6CBA0745E8}" type="pres">
      <dgm:prSet presAssocID="{C874D305-6ED4-4621-8748-FF754B32A170}" presName="comp" presStyleCnt="0"/>
      <dgm:spPr/>
    </dgm:pt>
    <dgm:pt modelId="{09A58B16-2885-418F-9EC5-2E528D1298B2}" type="pres">
      <dgm:prSet presAssocID="{C874D305-6ED4-4621-8748-FF754B32A170}" presName="box" presStyleLbl="node1" presStyleIdx="0" presStyleCnt="3" custLinFactNeighborX="-38706" custLinFactNeighborY="-49373"/>
      <dgm:spPr/>
      <dgm:t>
        <a:bodyPr/>
        <a:lstStyle/>
        <a:p>
          <a:endParaRPr lang="en-US"/>
        </a:p>
      </dgm:t>
    </dgm:pt>
    <dgm:pt modelId="{D4324463-9150-4CBE-9686-73C76ACCEF22}" type="pres">
      <dgm:prSet presAssocID="{C874D305-6ED4-4621-8748-FF754B32A170}" presName="img" presStyleLbl="fgImgPlace1" presStyleIdx="0" presStyleCnt="3"/>
      <dgm:spPr>
        <a:blipFill rotWithShape="1">
          <a:blip xmlns:r="http://schemas.openxmlformats.org/officeDocument/2006/relationships" r:embed="rId1"/>
          <a:stretch>
            <a:fillRect/>
          </a:stretch>
        </a:blipFill>
      </dgm:spPr>
    </dgm:pt>
    <dgm:pt modelId="{8F732C07-91C6-482E-8122-D38AC1A36B0F}" type="pres">
      <dgm:prSet presAssocID="{C874D305-6ED4-4621-8748-FF754B32A170}" presName="text" presStyleLbl="node1" presStyleIdx="0" presStyleCnt="3">
        <dgm:presLayoutVars>
          <dgm:bulletEnabled val="1"/>
        </dgm:presLayoutVars>
      </dgm:prSet>
      <dgm:spPr/>
      <dgm:t>
        <a:bodyPr/>
        <a:lstStyle/>
        <a:p>
          <a:endParaRPr lang="en-US"/>
        </a:p>
      </dgm:t>
    </dgm:pt>
    <dgm:pt modelId="{88F832E7-D30F-4627-863A-D7DD931FD9B7}" type="pres">
      <dgm:prSet presAssocID="{794473DE-1BE9-4872-8627-3D338E3423A5}" presName="spacer" presStyleCnt="0"/>
      <dgm:spPr/>
    </dgm:pt>
    <dgm:pt modelId="{EE09FC86-4E5E-40C6-AFD9-E5769863F375}" type="pres">
      <dgm:prSet presAssocID="{13ABABF1-9A4C-48A0-B239-0C03AACD39AE}" presName="comp" presStyleCnt="0"/>
      <dgm:spPr/>
    </dgm:pt>
    <dgm:pt modelId="{401EA3EC-7C0F-4D38-8FE9-D8F63B22E9A5}" type="pres">
      <dgm:prSet presAssocID="{13ABABF1-9A4C-48A0-B239-0C03AACD39AE}" presName="box" presStyleLbl="node1" presStyleIdx="1" presStyleCnt="3"/>
      <dgm:spPr/>
      <dgm:t>
        <a:bodyPr/>
        <a:lstStyle/>
        <a:p>
          <a:endParaRPr lang="en-US"/>
        </a:p>
      </dgm:t>
    </dgm:pt>
    <dgm:pt modelId="{CF7D9BB5-D7FA-4D53-B779-FCAB892C9204}" type="pres">
      <dgm:prSet presAssocID="{13ABABF1-9A4C-48A0-B239-0C03AACD39AE}" presName="img" presStyleLbl="fgImgPlace1" presStyleIdx="1" presStyleCnt="3"/>
      <dgm:spPr>
        <a:blipFill rotWithShape="1">
          <a:blip xmlns:r="http://schemas.openxmlformats.org/officeDocument/2006/relationships" r:embed="rId2"/>
          <a:stretch>
            <a:fillRect/>
          </a:stretch>
        </a:blipFill>
      </dgm:spPr>
    </dgm:pt>
    <dgm:pt modelId="{AAEC522D-63C5-45B3-B8DD-733FCA8EBCEE}" type="pres">
      <dgm:prSet presAssocID="{13ABABF1-9A4C-48A0-B239-0C03AACD39AE}" presName="text" presStyleLbl="node1" presStyleIdx="1" presStyleCnt="3">
        <dgm:presLayoutVars>
          <dgm:bulletEnabled val="1"/>
        </dgm:presLayoutVars>
      </dgm:prSet>
      <dgm:spPr/>
      <dgm:t>
        <a:bodyPr/>
        <a:lstStyle/>
        <a:p>
          <a:endParaRPr lang="en-US"/>
        </a:p>
      </dgm:t>
    </dgm:pt>
    <dgm:pt modelId="{04D507D1-7E88-4C25-975C-C17F64F6D26C}" type="pres">
      <dgm:prSet presAssocID="{57012E96-680F-409C-8EA1-62465003AF6B}" presName="spacer" presStyleCnt="0"/>
      <dgm:spPr/>
    </dgm:pt>
    <dgm:pt modelId="{65B2A070-2372-46D8-A5F2-EBB76B936B47}" type="pres">
      <dgm:prSet presAssocID="{DD6EF810-483D-4E6D-AA72-4518CE7B1244}" presName="comp" presStyleCnt="0"/>
      <dgm:spPr/>
    </dgm:pt>
    <dgm:pt modelId="{75D5609A-0E3C-446E-8551-78A8B4A7E936}" type="pres">
      <dgm:prSet presAssocID="{DD6EF810-483D-4E6D-AA72-4518CE7B1244}" presName="box" presStyleLbl="node1" presStyleIdx="2" presStyleCnt="3"/>
      <dgm:spPr/>
      <dgm:t>
        <a:bodyPr/>
        <a:lstStyle/>
        <a:p>
          <a:endParaRPr lang="en-US"/>
        </a:p>
      </dgm:t>
    </dgm:pt>
    <dgm:pt modelId="{E09A59E2-55DC-4C46-BF04-86E3C075BFA2}" type="pres">
      <dgm:prSet presAssocID="{DD6EF810-483D-4E6D-AA72-4518CE7B1244}" presName="img" presStyleLbl="fgImgPlace1" presStyleIdx="2" presStyleCnt="3"/>
      <dgm:spPr>
        <a:blipFill rotWithShape="1">
          <a:blip xmlns:r="http://schemas.openxmlformats.org/officeDocument/2006/relationships" r:embed="rId3"/>
          <a:stretch>
            <a:fillRect/>
          </a:stretch>
        </a:blipFill>
      </dgm:spPr>
    </dgm:pt>
    <dgm:pt modelId="{3C93B6FE-71C5-428E-94E8-66FE5DA2410E}" type="pres">
      <dgm:prSet presAssocID="{DD6EF810-483D-4E6D-AA72-4518CE7B1244}" presName="text" presStyleLbl="node1" presStyleIdx="2" presStyleCnt="3">
        <dgm:presLayoutVars>
          <dgm:bulletEnabled val="1"/>
        </dgm:presLayoutVars>
      </dgm:prSet>
      <dgm:spPr/>
      <dgm:t>
        <a:bodyPr/>
        <a:lstStyle/>
        <a:p>
          <a:endParaRPr lang="en-US"/>
        </a:p>
      </dgm:t>
    </dgm:pt>
  </dgm:ptLst>
  <dgm:cxnLst>
    <dgm:cxn modelId="{36E1F8CA-41E5-4278-BAE7-517CB215E3F5}" srcId="{94E5A037-1E59-4827-8C87-E4BFE9777E46}" destId="{DD6EF810-483D-4E6D-AA72-4518CE7B1244}" srcOrd="2" destOrd="0" parTransId="{1CF5D358-747F-4B9D-AA98-5427580706A9}" sibTransId="{D358AE24-33ED-407D-A3AF-C5FEF7885813}"/>
    <dgm:cxn modelId="{BD299234-C8B8-47B8-9C85-97F25E34B8C0}" type="presOf" srcId="{13ABABF1-9A4C-48A0-B239-0C03AACD39AE}" destId="{AAEC522D-63C5-45B3-B8DD-733FCA8EBCEE}" srcOrd="1" destOrd="0" presId="urn:microsoft.com/office/officeart/2005/8/layout/vList4"/>
    <dgm:cxn modelId="{44CE65B8-5E98-4161-8A1F-B328ABBA6A78}" srcId="{DD6EF810-483D-4E6D-AA72-4518CE7B1244}" destId="{60FCBA6F-AB17-4D39-90F6-A5B3E7048114}" srcOrd="0" destOrd="0" parTransId="{32C23142-AA1F-46B2-A89A-B6473F3E2D9F}" sibTransId="{00309A40-44B9-44C9-8953-BE8CFB5E0146}"/>
    <dgm:cxn modelId="{044A3BCB-73B1-4E6C-9B73-7DD6F0DC67A4}" type="presOf" srcId="{C874D305-6ED4-4621-8748-FF754B32A170}" destId="{8F732C07-91C6-482E-8122-D38AC1A36B0F}" srcOrd="1" destOrd="0" presId="urn:microsoft.com/office/officeart/2005/8/layout/vList4"/>
    <dgm:cxn modelId="{36C15532-C0B8-43A7-AC1E-4787985D988C}" type="presOf" srcId="{5E46C0BF-A0CB-4F43-9FF9-1D03C2BFA542}" destId="{8F732C07-91C6-482E-8122-D38AC1A36B0F}" srcOrd="1" destOrd="1" presId="urn:microsoft.com/office/officeart/2005/8/layout/vList4"/>
    <dgm:cxn modelId="{48BA2F3E-9992-405A-8155-2764131AF293}" srcId="{13ABABF1-9A4C-48A0-B239-0C03AACD39AE}" destId="{56F16A83-5DFF-4761-814E-DC66DAF423F2}" srcOrd="0" destOrd="0" parTransId="{6CDA8B7D-E777-4952-9C80-0F7FF31E5DF2}" sibTransId="{16A84C01-121C-4C6F-8BB2-4F7D38143BE6}"/>
    <dgm:cxn modelId="{33D03CDB-0D07-4B9A-BE68-CE86D9AB72F6}" type="presOf" srcId="{C874D305-6ED4-4621-8748-FF754B32A170}" destId="{09A58B16-2885-418F-9EC5-2E528D1298B2}" srcOrd="0" destOrd="0" presId="urn:microsoft.com/office/officeart/2005/8/layout/vList4"/>
    <dgm:cxn modelId="{3A2649D0-378E-47D9-BB8D-C8A043D47640}" type="presOf" srcId="{56F16A83-5DFF-4761-814E-DC66DAF423F2}" destId="{401EA3EC-7C0F-4D38-8FE9-D8F63B22E9A5}" srcOrd="0" destOrd="1" presId="urn:microsoft.com/office/officeart/2005/8/layout/vList4"/>
    <dgm:cxn modelId="{D8C935DE-FD45-4118-B9F0-6DC30FC4212F}" type="presOf" srcId="{60FCBA6F-AB17-4D39-90F6-A5B3E7048114}" destId="{75D5609A-0E3C-446E-8551-78A8B4A7E936}" srcOrd="0" destOrd="1" presId="urn:microsoft.com/office/officeart/2005/8/layout/vList4"/>
    <dgm:cxn modelId="{C5D7B50E-41EA-4BD6-8EAE-BD8308621A31}" srcId="{94E5A037-1E59-4827-8C87-E4BFE9777E46}" destId="{13ABABF1-9A4C-48A0-B239-0C03AACD39AE}" srcOrd="1" destOrd="0" parTransId="{B21878B4-C868-473B-99A8-2D1E7B2D1D55}" sibTransId="{57012E96-680F-409C-8EA1-62465003AF6B}"/>
    <dgm:cxn modelId="{4A51FAE2-AF55-4A32-B5CB-4E5C783D192E}" srcId="{C874D305-6ED4-4621-8748-FF754B32A170}" destId="{5E46C0BF-A0CB-4F43-9FF9-1D03C2BFA542}" srcOrd="0" destOrd="0" parTransId="{0DEA4A65-15F1-4258-94C3-78CCB87AD1FC}" sibTransId="{ECEC6DFF-8BD2-4B41-B17A-2487F979F7EE}"/>
    <dgm:cxn modelId="{966667C8-5D0A-4E44-A4E6-7FA1A455126F}" type="presOf" srcId="{5E46C0BF-A0CB-4F43-9FF9-1D03C2BFA542}" destId="{09A58B16-2885-418F-9EC5-2E528D1298B2}" srcOrd="0" destOrd="1" presId="urn:microsoft.com/office/officeart/2005/8/layout/vList4"/>
    <dgm:cxn modelId="{71FE3BCA-2402-4A48-95AC-FCC0302D3BC7}" type="presOf" srcId="{DD6EF810-483D-4E6D-AA72-4518CE7B1244}" destId="{3C93B6FE-71C5-428E-94E8-66FE5DA2410E}" srcOrd="1" destOrd="0" presId="urn:microsoft.com/office/officeart/2005/8/layout/vList4"/>
    <dgm:cxn modelId="{1A523914-8B6F-4A82-8DFB-1B52AD62805A}" type="presOf" srcId="{60FCBA6F-AB17-4D39-90F6-A5B3E7048114}" destId="{3C93B6FE-71C5-428E-94E8-66FE5DA2410E}" srcOrd="1" destOrd="1" presId="urn:microsoft.com/office/officeart/2005/8/layout/vList4"/>
    <dgm:cxn modelId="{34B04E42-9858-4D10-9255-4579720219BA}" type="presOf" srcId="{56F16A83-5DFF-4761-814E-DC66DAF423F2}" destId="{AAEC522D-63C5-45B3-B8DD-733FCA8EBCEE}" srcOrd="1" destOrd="1" presId="urn:microsoft.com/office/officeart/2005/8/layout/vList4"/>
    <dgm:cxn modelId="{760DCAA6-19D1-4142-9F13-E6B3D82977F0}" type="presOf" srcId="{DD6EF810-483D-4E6D-AA72-4518CE7B1244}" destId="{75D5609A-0E3C-446E-8551-78A8B4A7E936}" srcOrd="0" destOrd="0" presId="urn:microsoft.com/office/officeart/2005/8/layout/vList4"/>
    <dgm:cxn modelId="{2D8A76A2-FA2B-41AF-9EFF-873199B5076F}" type="presOf" srcId="{94E5A037-1E59-4827-8C87-E4BFE9777E46}" destId="{3B516292-FAE5-4123-BB2E-DEEAFD675D07}" srcOrd="0" destOrd="0" presId="urn:microsoft.com/office/officeart/2005/8/layout/vList4"/>
    <dgm:cxn modelId="{172AC6BB-5A7C-4BEF-82F7-8D214C377604}" srcId="{94E5A037-1E59-4827-8C87-E4BFE9777E46}" destId="{C874D305-6ED4-4621-8748-FF754B32A170}" srcOrd="0" destOrd="0" parTransId="{A2E343D4-AB41-414A-9CA6-52B96BF3404E}" sibTransId="{794473DE-1BE9-4872-8627-3D338E3423A5}"/>
    <dgm:cxn modelId="{98D32C43-1BEB-46D1-912C-FF387EB94B7E}" type="presOf" srcId="{13ABABF1-9A4C-48A0-B239-0C03AACD39AE}" destId="{401EA3EC-7C0F-4D38-8FE9-D8F63B22E9A5}" srcOrd="0" destOrd="0" presId="urn:microsoft.com/office/officeart/2005/8/layout/vList4"/>
    <dgm:cxn modelId="{8AEB7A0A-FCB5-48D9-AC3F-A8A124F97B80}" type="presParOf" srcId="{3B516292-FAE5-4123-BB2E-DEEAFD675D07}" destId="{151ADB90-61D2-4B41-A05B-3F6CBA0745E8}" srcOrd="0" destOrd="0" presId="urn:microsoft.com/office/officeart/2005/8/layout/vList4"/>
    <dgm:cxn modelId="{A94AAFB0-41E7-4538-ADAB-FE31F9EF54B9}" type="presParOf" srcId="{151ADB90-61D2-4B41-A05B-3F6CBA0745E8}" destId="{09A58B16-2885-418F-9EC5-2E528D1298B2}" srcOrd="0" destOrd="0" presId="urn:microsoft.com/office/officeart/2005/8/layout/vList4"/>
    <dgm:cxn modelId="{603A1FB2-F72C-4F7E-AB1D-6F26310E79C8}" type="presParOf" srcId="{151ADB90-61D2-4B41-A05B-3F6CBA0745E8}" destId="{D4324463-9150-4CBE-9686-73C76ACCEF22}" srcOrd="1" destOrd="0" presId="urn:microsoft.com/office/officeart/2005/8/layout/vList4"/>
    <dgm:cxn modelId="{29996F65-4556-4D1D-A7B5-97E111AFF57A}" type="presParOf" srcId="{151ADB90-61D2-4B41-A05B-3F6CBA0745E8}" destId="{8F732C07-91C6-482E-8122-D38AC1A36B0F}" srcOrd="2" destOrd="0" presId="urn:microsoft.com/office/officeart/2005/8/layout/vList4"/>
    <dgm:cxn modelId="{E0A48BB0-97AD-4CD5-A336-389B027A1E86}" type="presParOf" srcId="{3B516292-FAE5-4123-BB2E-DEEAFD675D07}" destId="{88F832E7-D30F-4627-863A-D7DD931FD9B7}" srcOrd="1" destOrd="0" presId="urn:microsoft.com/office/officeart/2005/8/layout/vList4"/>
    <dgm:cxn modelId="{A53BF402-43A9-49BA-8A9C-8F2851141777}" type="presParOf" srcId="{3B516292-FAE5-4123-BB2E-DEEAFD675D07}" destId="{EE09FC86-4E5E-40C6-AFD9-E5769863F375}" srcOrd="2" destOrd="0" presId="urn:microsoft.com/office/officeart/2005/8/layout/vList4"/>
    <dgm:cxn modelId="{555AC273-D174-451D-9231-E2B432F836B3}" type="presParOf" srcId="{EE09FC86-4E5E-40C6-AFD9-E5769863F375}" destId="{401EA3EC-7C0F-4D38-8FE9-D8F63B22E9A5}" srcOrd="0" destOrd="0" presId="urn:microsoft.com/office/officeart/2005/8/layout/vList4"/>
    <dgm:cxn modelId="{4676D3F3-B3BF-450B-B7DE-5188DEAEE2A7}" type="presParOf" srcId="{EE09FC86-4E5E-40C6-AFD9-E5769863F375}" destId="{CF7D9BB5-D7FA-4D53-B779-FCAB892C9204}" srcOrd="1" destOrd="0" presId="urn:microsoft.com/office/officeart/2005/8/layout/vList4"/>
    <dgm:cxn modelId="{90C83433-6201-41F8-AF6C-5046CE84ABF9}" type="presParOf" srcId="{EE09FC86-4E5E-40C6-AFD9-E5769863F375}" destId="{AAEC522D-63C5-45B3-B8DD-733FCA8EBCEE}" srcOrd="2" destOrd="0" presId="urn:microsoft.com/office/officeart/2005/8/layout/vList4"/>
    <dgm:cxn modelId="{2D50AE56-6714-46A4-8060-B91CD8969A64}" type="presParOf" srcId="{3B516292-FAE5-4123-BB2E-DEEAFD675D07}" destId="{04D507D1-7E88-4C25-975C-C17F64F6D26C}" srcOrd="3" destOrd="0" presId="urn:microsoft.com/office/officeart/2005/8/layout/vList4"/>
    <dgm:cxn modelId="{6510BB9C-A927-41F7-8541-84462E83166E}" type="presParOf" srcId="{3B516292-FAE5-4123-BB2E-DEEAFD675D07}" destId="{65B2A070-2372-46D8-A5F2-EBB76B936B47}" srcOrd="4" destOrd="0" presId="urn:microsoft.com/office/officeart/2005/8/layout/vList4"/>
    <dgm:cxn modelId="{53BFD7F5-3199-48EF-8B1E-A70966CEDEC5}" type="presParOf" srcId="{65B2A070-2372-46D8-A5F2-EBB76B936B47}" destId="{75D5609A-0E3C-446E-8551-78A8B4A7E936}" srcOrd="0" destOrd="0" presId="urn:microsoft.com/office/officeart/2005/8/layout/vList4"/>
    <dgm:cxn modelId="{7AB02635-DF72-4A03-9B8D-7DCF2E3E2A4F}" type="presParOf" srcId="{65B2A070-2372-46D8-A5F2-EBB76B936B47}" destId="{E09A59E2-55DC-4C46-BF04-86E3C075BFA2}" srcOrd="1" destOrd="0" presId="urn:microsoft.com/office/officeart/2005/8/layout/vList4"/>
    <dgm:cxn modelId="{7E455328-197F-4307-8549-2F5A099F3C81}" type="presParOf" srcId="{65B2A070-2372-46D8-A5F2-EBB76B936B47}" destId="{3C93B6FE-71C5-428E-94E8-66FE5DA2410E}" srcOrd="2" destOrd="0" presId="urn:microsoft.com/office/officeart/2005/8/layout/vList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9A58B16-2885-418F-9EC5-2E528D1298B2}">
      <dsp:nvSpPr>
        <dsp:cNvPr id="0" name=""/>
        <dsp:cNvSpPr/>
      </dsp:nvSpPr>
      <dsp:spPr>
        <a:xfrm>
          <a:off x="0" y="0"/>
          <a:ext cx="8325464" cy="1130524"/>
        </a:xfrm>
        <a:prstGeom prst="roundRect">
          <a:avLst>
            <a:gd name="adj" fmla="val 10000"/>
          </a:avLst>
        </a:prstGeom>
        <a:solidFill>
          <a:schemeClr val="tx2">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t" anchorCtr="0">
          <a:noAutofit/>
        </a:bodyPr>
        <a:lstStyle/>
        <a:p>
          <a:pPr lvl="0" algn="l" defTabSz="1244600">
            <a:lnSpc>
              <a:spcPct val="90000"/>
            </a:lnSpc>
            <a:spcBef>
              <a:spcPct val="0"/>
            </a:spcBef>
            <a:spcAft>
              <a:spcPct val="35000"/>
            </a:spcAft>
          </a:pPr>
          <a:r>
            <a:rPr lang="en-US" sz="2800" b="1" i="0" kern="1200" dirty="0">
              <a:effectLst>
                <a:outerShdw blurRad="38100" dist="38100" dir="2700000" algn="tl">
                  <a:srgbClr val="000000">
                    <a:alpha val="43137"/>
                  </a:srgbClr>
                </a:outerShdw>
              </a:effectLst>
            </a:rPr>
            <a:t>Telemedicine Presenter Course</a:t>
          </a:r>
          <a:r>
            <a:rPr lang="en-US" sz="2800" i="0" kern="1200" dirty="0">
              <a:effectLst>
                <a:outerShdw blurRad="38100" dist="38100" dir="2700000" algn="tl">
                  <a:srgbClr val="000000">
                    <a:alpha val="43137"/>
                  </a:srgbClr>
                </a:outerShdw>
              </a:effectLst>
            </a:rPr>
            <a:t> </a:t>
          </a:r>
        </a:p>
        <a:p>
          <a:pPr marL="171450" lvl="1" indent="-171450" algn="l" defTabSz="844550">
            <a:lnSpc>
              <a:spcPct val="90000"/>
            </a:lnSpc>
            <a:spcBef>
              <a:spcPct val="0"/>
            </a:spcBef>
            <a:spcAft>
              <a:spcPct val="15000"/>
            </a:spcAft>
            <a:buChar char="••"/>
          </a:pPr>
          <a:r>
            <a:rPr lang="en-US" sz="1900" i="1" kern="1200" dirty="0"/>
            <a:t>designed so that its graduates will gain insights and skills in order to correctly and confidently present patients during virtual encounters with healthcare providers and a variety of specialists.</a:t>
          </a:r>
          <a:endParaRPr lang="en-US" sz="1900" kern="1200" dirty="0"/>
        </a:p>
      </dsp:txBody>
      <dsp:txXfrm>
        <a:off x="1778145" y="0"/>
        <a:ext cx="6547318" cy="1130524"/>
      </dsp:txXfrm>
    </dsp:sp>
    <dsp:sp modelId="{D4324463-9150-4CBE-9686-73C76ACCEF22}">
      <dsp:nvSpPr>
        <dsp:cNvPr id="0" name=""/>
        <dsp:cNvSpPr/>
      </dsp:nvSpPr>
      <dsp:spPr>
        <a:xfrm>
          <a:off x="113052" y="113052"/>
          <a:ext cx="1665092" cy="904419"/>
        </a:xfrm>
        <a:prstGeom prst="roundRect">
          <a:avLst>
            <a:gd name="adj" fmla="val 10000"/>
          </a:avLst>
        </a:prstGeom>
        <a:blipFill rotWithShape="1">
          <a:blip xmlns:r="http://schemas.openxmlformats.org/officeDocument/2006/relationships" r:embed="rId1"/>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401EA3EC-7C0F-4D38-8FE9-D8F63B22E9A5}">
      <dsp:nvSpPr>
        <dsp:cNvPr id="0" name=""/>
        <dsp:cNvSpPr/>
      </dsp:nvSpPr>
      <dsp:spPr>
        <a:xfrm>
          <a:off x="0" y="1243576"/>
          <a:ext cx="8325464" cy="1130524"/>
        </a:xfrm>
        <a:prstGeom prst="roundRect">
          <a:avLst>
            <a:gd name="adj" fmla="val 10000"/>
          </a:avLst>
        </a:prstGeom>
        <a:solidFill>
          <a:schemeClr val="tx2">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t" anchorCtr="0">
          <a:noAutofit/>
        </a:bodyPr>
        <a:lstStyle/>
        <a:p>
          <a:pPr lvl="0" algn="l" defTabSz="1244600">
            <a:lnSpc>
              <a:spcPct val="90000"/>
            </a:lnSpc>
            <a:spcBef>
              <a:spcPct val="0"/>
            </a:spcBef>
            <a:spcAft>
              <a:spcPct val="35000"/>
            </a:spcAft>
          </a:pPr>
          <a:r>
            <a:rPr lang="en-US" sz="2800" b="1" i="0" kern="1200" dirty="0">
              <a:effectLst>
                <a:outerShdw blurRad="38100" dist="38100" dir="2700000" algn="tl">
                  <a:srgbClr val="000000">
                    <a:alpha val="43137"/>
                  </a:srgbClr>
                </a:outerShdw>
              </a:effectLst>
            </a:rPr>
            <a:t>Telehealth Coordinator Course</a:t>
          </a:r>
        </a:p>
        <a:p>
          <a:pPr marL="171450" lvl="1" indent="-171450" algn="l" defTabSz="844550">
            <a:lnSpc>
              <a:spcPct val="90000"/>
            </a:lnSpc>
            <a:spcBef>
              <a:spcPct val="0"/>
            </a:spcBef>
            <a:spcAft>
              <a:spcPct val="15000"/>
            </a:spcAft>
            <a:buChar char="••"/>
          </a:pPr>
          <a:r>
            <a:rPr lang="en-US" sz="1900" i="1" kern="1200" dirty="0"/>
            <a:t>designed so that its graduates will gain insights and skills to successfully implement, coordinate, and manage a telehealth program.</a:t>
          </a:r>
          <a:endParaRPr lang="en-US" sz="1900" kern="1200" dirty="0"/>
        </a:p>
      </dsp:txBody>
      <dsp:txXfrm>
        <a:off x="1778145" y="1243576"/>
        <a:ext cx="6547318" cy="1130524"/>
      </dsp:txXfrm>
    </dsp:sp>
    <dsp:sp modelId="{CF7D9BB5-D7FA-4D53-B779-FCAB892C9204}">
      <dsp:nvSpPr>
        <dsp:cNvPr id="0" name=""/>
        <dsp:cNvSpPr/>
      </dsp:nvSpPr>
      <dsp:spPr>
        <a:xfrm>
          <a:off x="113052" y="1356629"/>
          <a:ext cx="1665092" cy="904419"/>
        </a:xfrm>
        <a:prstGeom prst="roundRect">
          <a:avLst>
            <a:gd name="adj" fmla="val 10000"/>
          </a:avLst>
        </a:prstGeom>
        <a:blipFill rotWithShape="1">
          <a:blip xmlns:r="http://schemas.openxmlformats.org/officeDocument/2006/relationships" r:embed="rId2"/>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75D5609A-0E3C-446E-8551-78A8B4A7E936}">
      <dsp:nvSpPr>
        <dsp:cNvPr id="0" name=""/>
        <dsp:cNvSpPr/>
      </dsp:nvSpPr>
      <dsp:spPr>
        <a:xfrm>
          <a:off x="0" y="2487153"/>
          <a:ext cx="8325464" cy="1130524"/>
        </a:xfrm>
        <a:prstGeom prst="roundRect">
          <a:avLst>
            <a:gd name="adj" fmla="val 10000"/>
          </a:avLst>
        </a:prstGeom>
        <a:solidFill>
          <a:schemeClr val="tx2">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t" anchorCtr="0">
          <a:noAutofit/>
        </a:bodyPr>
        <a:lstStyle/>
        <a:p>
          <a:pPr lvl="0" algn="l" defTabSz="1244600">
            <a:lnSpc>
              <a:spcPct val="90000"/>
            </a:lnSpc>
            <a:spcBef>
              <a:spcPct val="0"/>
            </a:spcBef>
            <a:spcAft>
              <a:spcPct val="35000"/>
            </a:spcAft>
          </a:pPr>
          <a:r>
            <a:rPr lang="en-US" sz="2800" b="1" i="0" kern="1200" dirty="0">
              <a:effectLst>
                <a:outerShdw blurRad="38100" dist="38100" dir="2700000" algn="tl">
                  <a:srgbClr val="000000">
                    <a:alpha val="43137"/>
                  </a:srgbClr>
                </a:outerShdw>
              </a:effectLst>
            </a:rPr>
            <a:t>Telehealth Liaison Course </a:t>
          </a:r>
        </a:p>
        <a:p>
          <a:pPr marL="171450" lvl="1" indent="-171450" algn="l" defTabSz="844550">
            <a:lnSpc>
              <a:spcPct val="90000"/>
            </a:lnSpc>
            <a:spcBef>
              <a:spcPct val="0"/>
            </a:spcBef>
            <a:spcAft>
              <a:spcPct val="15000"/>
            </a:spcAft>
            <a:buChar char="••"/>
          </a:pPr>
          <a:r>
            <a:rPr lang="en-US" sz="1900" i="1" kern="1200" dirty="0"/>
            <a:t>designed so that its graduates will gain insights and confidence to successfully serve as a leader, promoter, and marketer in the telehealth industry. </a:t>
          </a:r>
          <a:endParaRPr lang="en-US" sz="1900" kern="1200" dirty="0"/>
        </a:p>
      </dsp:txBody>
      <dsp:txXfrm>
        <a:off x="1778145" y="2487153"/>
        <a:ext cx="6547318" cy="1130524"/>
      </dsp:txXfrm>
    </dsp:sp>
    <dsp:sp modelId="{E09A59E2-55DC-4C46-BF04-86E3C075BFA2}">
      <dsp:nvSpPr>
        <dsp:cNvPr id="0" name=""/>
        <dsp:cNvSpPr/>
      </dsp:nvSpPr>
      <dsp:spPr>
        <a:xfrm>
          <a:off x="113052" y="2600206"/>
          <a:ext cx="1665092" cy="904419"/>
        </a:xfrm>
        <a:prstGeom prst="roundRect">
          <a:avLst>
            <a:gd name="adj" fmla="val 10000"/>
          </a:avLst>
        </a:prstGeom>
        <a:blipFill rotWithShape="1">
          <a:blip xmlns:r="http://schemas.openxmlformats.org/officeDocument/2006/relationships" r:embed="rId3"/>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6.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7.png"/></Relationships>
</file>

<file path=ppt/drawings/_rels/vmlDrawing3.vml.rels><?xml version="1.0" encoding="UTF-8" standalone="yes"?>
<Relationships xmlns="http://schemas.openxmlformats.org/package/2006/relationships"><Relationship Id="rId1" Type="http://schemas.openxmlformats.org/officeDocument/2006/relationships/image" Target="../media/image8.png"/></Relationships>
</file>

<file path=ppt/drawings/_rels/vmlDrawing4.vml.rels><?xml version="1.0" encoding="UTF-8" standalone="yes"?>
<Relationships xmlns="http://schemas.openxmlformats.org/package/2006/relationships"><Relationship Id="rId1" Type="http://schemas.openxmlformats.org/officeDocument/2006/relationships/image" Target="../media/image9.png"/></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0.png"/></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1.png"/></Relationships>
</file>

<file path=ppt/drawings/_rels/vmlDrawing7.vml.rels><?xml version="1.0" encoding="UTF-8" standalone="yes"?>
<Relationships xmlns="http://schemas.openxmlformats.org/package/2006/relationships"><Relationship Id="rId1" Type="http://schemas.openxmlformats.org/officeDocument/2006/relationships/image" Target="../media/image12.e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13.e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14.png"/></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6.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5D72445-41D4-459F-A379-21D05B6CAAEE}" type="datetimeFigureOut">
              <a:rPr lang="en-US" smtClean="0"/>
              <a:pPr/>
              <a:t>4/24/2019</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8B6EF35-26E3-4F92-8226-EF644D51768D}"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gi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gif"/><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B2FB0A59-3508-4D44-8632-3A9005AF79F5}" type="datetime1">
              <a:rPr lang="en-US" smtClean="0"/>
              <a:pPr/>
              <a:t>4/24/2019</a:t>
            </a:fld>
            <a:endParaRPr lang="en-US"/>
          </a:p>
        </p:txBody>
      </p:sp>
      <p:sp>
        <p:nvSpPr>
          <p:cNvPr id="19" name="Footer Placeholder 18"/>
          <p:cNvSpPr>
            <a:spLocks noGrp="1"/>
          </p:cNvSpPr>
          <p:nvPr>
            <p:ph type="ftr" sz="quarter" idx="11"/>
          </p:nvPr>
        </p:nvSpPr>
        <p:spPr/>
        <p:txBody>
          <a:bodyPr/>
          <a:lstStyle/>
          <a:p>
            <a:endParaRPr lang="en-US"/>
          </a:p>
        </p:txBody>
      </p:sp>
      <p:sp>
        <p:nvSpPr>
          <p:cNvPr id="27" name="Slide Number Placeholder 26"/>
          <p:cNvSpPr>
            <a:spLocks noGrp="1"/>
          </p:cNvSpPr>
          <p:nvPr>
            <p:ph type="sldNum" sz="quarter" idx="12"/>
          </p:nvPr>
        </p:nvSpPr>
        <p:spPr/>
        <p:txBody>
          <a:bodyPr/>
          <a:lstStyle/>
          <a:p>
            <a:fld id="{1AAA39BA-E661-4961-B156-DDAE6A10FB0E}"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C96C67BA-7CD2-4417-91AC-C519544DC105}" type="datetime1">
              <a:rPr lang="en-US" smtClean="0"/>
              <a:pPr/>
              <a:t>4/24/2019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AAA39BA-E661-4961-B156-DDAE6A10FB0E}"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5"/>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4499E553-8746-4F0E-8409-1C47D5807D2F}" type="datetime1">
              <a:rPr lang="en-US" smtClean="0"/>
              <a:pPr/>
              <a:t>4/24/2019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AAA39BA-E661-4961-B156-DDAE6A10FB0E}"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B0B38137-E0CB-4276-8732-56C0B58AA88D}" type="datetime1">
              <a:rPr lang="en-US" smtClean="0"/>
              <a:pPr/>
              <a:t>4/24/2019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AAA39BA-E661-4961-B156-DDAE6A10FB0E}"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1"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1859758"/>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1" y="2514601"/>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6" y="2514601"/>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A72A38AE-4837-49C8-9FA6-2D1B83D60EBC}" type="datetime1">
              <a:rPr lang="en-US" smtClean="0"/>
              <a:pPr/>
              <a:t>4/24/2019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AAA39BA-E661-4961-B156-DDAE6A10FB0E}"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4A769536-E953-44BC-A5B5-55912F90683E}" type="datetime1">
              <a:rPr lang="en-US" smtClean="0"/>
              <a:pPr/>
              <a:t>4/24/2019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AAA39BA-E661-4961-B156-DDAE6A10FB0E}"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4902AB1-1889-4355-B92F-0C91A8F10804}" type="datetime1">
              <a:rPr lang="en-US" smtClean="0"/>
              <a:pPr/>
              <a:t>4/24/2019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AAA39BA-E661-4961-B156-DDAE6A10FB0E}"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1"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AD9E69A6-020B-4AAE-80FE-AFA36EC10707}" type="datetime1">
              <a:rPr lang="en-US" smtClean="0"/>
              <a:pPr/>
              <a:t>4/24/2019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AAA39BA-E661-4961-B156-DDAE6A10FB0E}"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5"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7"/>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7845A61E-EE74-4E02-B985-29394CD7EBAA}" type="datetime1">
              <a:rPr lang="en-US" smtClean="0"/>
              <a:pPr/>
              <a:t>4/24/2019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077200" y="6356351"/>
            <a:ext cx="609600" cy="365125"/>
          </a:xfrm>
        </p:spPr>
        <p:txBody>
          <a:bodyPr/>
          <a:lstStyle/>
          <a:p>
            <a:fld id="{1AAA39BA-E661-4961-B156-DDAE6A10FB0E}" type="slidenum">
              <a:rPr lang="en-US" smtClean="0"/>
              <a:pPr/>
              <a:t>‹#›</a:t>
            </a:fld>
            <a:endParaRPr lang="en-US"/>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6" y="5816601"/>
            <a:ext cx="9163051"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1" y="6219826"/>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558469E2-7E8E-409E-B685-2AA525FB496F}" type="datetime1">
              <a:rPr lang="en-US" smtClean="0"/>
              <a:pPr/>
              <a:t>4/24/2019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AAA39BA-E661-4961-B156-DDAE6A10FB0E}"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2"/>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2"/>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577F94FF-EB96-423E-8A94-8CA4A037821F}" type="datetime1">
              <a:rPr lang="en-US" smtClean="0"/>
              <a:pPr/>
              <a:t>4/24/2019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AAA39BA-E661-4961-B156-DDAE6A10FB0E}"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101443248"/>
      </p:ext>
    </p:extLst>
  </p:cSld>
  <p:clrMapOvr>
    <a:masterClrMapping/>
  </p:clrMapOvr>
  <mc:AlternateContent xmlns:mc="http://schemas.openxmlformats.org/markup-compatibility/2006" xmlns:p14="http://schemas.microsoft.com/office/powerpoint/2010/main">
    <mc:Choice Requires="p14">
      <p:transition spd="slow" p14:dur="1500">
        <p:zoom/>
      </p:transition>
    </mc:Choice>
    <mc:Fallback xmlns="">
      <p:transition spd="slow">
        <p:zoom/>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10" name="Date Placeholder 3"/>
          <p:cNvSpPr>
            <a:spLocks noGrp="1"/>
          </p:cNvSpPr>
          <p:nvPr>
            <p:ph type="dt" sz="half" idx="10"/>
          </p:nvPr>
        </p:nvSpPr>
        <p:spPr>
          <a:xfrm>
            <a:off x="259637" y="6356350"/>
            <a:ext cx="2057400" cy="365125"/>
          </a:xfrm>
          <a:prstGeom prst="rect">
            <a:avLst/>
          </a:prstGeom>
        </p:spPr>
        <p:txBody>
          <a:bodyPr lIns="81967" tIns="40982" rIns="81967" bIns="40982"/>
          <a:lstStyle>
            <a:lvl1pPr algn="l" defTabSz="819623" rtl="0" fontAlgn="base">
              <a:spcBef>
                <a:spcPct val="0"/>
              </a:spcBef>
              <a:spcAft>
                <a:spcPct val="0"/>
              </a:spcAft>
              <a:defRPr/>
            </a:lvl1pPr>
          </a:lstStyle>
          <a:p>
            <a:pPr marL="0" marR="0" lvl="0" indent="0" algn="l" defTabSz="819623"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Palatino Linotype"/>
              <a:ea typeface="+mn-ea"/>
              <a:cs typeface="+mn-cs"/>
            </a:endParaRPr>
          </a:p>
        </p:txBody>
      </p:sp>
      <p:sp>
        <p:nvSpPr>
          <p:cNvPr id="12" name="Footer Placeholder 4"/>
          <p:cNvSpPr>
            <a:spLocks noGrp="1"/>
          </p:cNvSpPr>
          <p:nvPr>
            <p:ph type="ftr" sz="quarter" idx="11"/>
          </p:nvPr>
        </p:nvSpPr>
        <p:spPr>
          <a:xfrm>
            <a:off x="3028950" y="6356350"/>
            <a:ext cx="3086100" cy="365125"/>
          </a:xfrm>
          <a:prstGeom prst="rect">
            <a:avLst/>
          </a:prstGeom>
        </p:spPr>
        <p:txBody>
          <a:bodyPr lIns="81967" tIns="40982" rIns="81967" bIns="40982"/>
          <a:lstStyle>
            <a:lvl1pPr algn="l" defTabSz="819623" rtl="0" fontAlgn="base">
              <a:spcBef>
                <a:spcPct val="0"/>
              </a:spcBef>
              <a:spcAft>
                <a:spcPct val="0"/>
              </a:spcAft>
              <a:defRPr/>
            </a:lvl1pPr>
          </a:lstStyle>
          <a:p>
            <a:pPr marL="0" marR="0" lvl="0" indent="0" algn="l" defTabSz="819623"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Palatino Linotype"/>
              <a:ea typeface="+mn-ea"/>
              <a:cs typeface="+mn-cs"/>
            </a:endParaRPr>
          </a:p>
        </p:txBody>
      </p:sp>
      <p:sp>
        <p:nvSpPr>
          <p:cNvPr id="13" name="Slide Number Placeholder 5"/>
          <p:cNvSpPr>
            <a:spLocks noGrp="1"/>
          </p:cNvSpPr>
          <p:nvPr>
            <p:ph type="sldNum" sz="quarter" idx="12"/>
          </p:nvPr>
        </p:nvSpPr>
        <p:spPr>
          <a:xfrm>
            <a:off x="6826964" y="6356350"/>
            <a:ext cx="2057400" cy="365125"/>
          </a:xfrm>
          <a:prstGeom prst="rect">
            <a:avLst/>
          </a:prstGeom>
        </p:spPr>
        <p:txBody>
          <a:bodyPr lIns="81967" tIns="40982" rIns="81967" bIns="40982"/>
          <a:lstStyle>
            <a:lvl1pPr algn="l" defTabSz="819623" rtl="0" fontAlgn="base">
              <a:spcBef>
                <a:spcPct val="0"/>
              </a:spcBef>
              <a:spcAft>
                <a:spcPct val="0"/>
              </a:spcAft>
              <a:defRPr/>
            </a:lvl1pPr>
          </a:lstStyle>
          <a:p>
            <a:pPr marL="0" marR="0" lvl="0" indent="0" algn="l" defTabSz="819623" rtl="0" eaLnBrk="1" fontAlgn="base" latinLnBrk="0" hangingPunct="1">
              <a:lnSpc>
                <a:spcPct val="100000"/>
              </a:lnSpc>
              <a:spcBef>
                <a:spcPct val="0"/>
              </a:spcBef>
              <a:spcAft>
                <a:spcPct val="0"/>
              </a:spcAft>
              <a:buClrTx/>
              <a:buSzTx/>
              <a:buFontTx/>
              <a:buNone/>
              <a:tabLst/>
              <a:defRPr/>
            </a:pPr>
            <a:fld id="{40F84513-92BF-4178-9E7D-07D9514D8EBA}" type="slidenum">
              <a:rPr kumimoji="0" lang="en-US" sz="1800" b="0" i="0" u="none" strike="noStrike" kern="1200" cap="none" spc="0" normalizeH="0" baseline="0" noProof="0" smtClean="0">
                <a:ln>
                  <a:noFill/>
                </a:ln>
                <a:solidFill>
                  <a:prstClr val="black"/>
                </a:solidFill>
                <a:effectLst/>
                <a:uLnTx/>
                <a:uFillTx/>
                <a:latin typeface="Palatino Linotype"/>
                <a:ea typeface="+mn-ea"/>
                <a:cs typeface="+mn-cs"/>
              </a:rPr>
              <a:pPr marL="0" marR="0" lvl="0" indent="0" algn="l" defTabSz="819623" rtl="0" eaLnBrk="1" fontAlgn="base" latinLnBrk="0" hangingPunct="1">
                <a:lnSpc>
                  <a:spcPct val="100000"/>
                </a:lnSpc>
                <a:spcBef>
                  <a:spcPct val="0"/>
                </a:spcBef>
                <a:spcAft>
                  <a:spcPct val="0"/>
                </a:spcAft>
                <a:buClrTx/>
                <a:buSzTx/>
                <a:buFontTx/>
                <a:buNone/>
                <a:tabLst/>
                <a:defRPr/>
              </a:pPr>
              <a:t>‹#›</a:t>
            </a:fld>
            <a:endParaRPr kumimoji="0" lang="en-US" sz="1800" b="0" i="0" u="none" strike="noStrike" kern="1200" cap="none" spc="0" normalizeH="0" baseline="0" noProof="0" dirty="0">
              <a:ln>
                <a:noFill/>
              </a:ln>
              <a:solidFill>
                <a:prstClr val="black"/>
              </a:solidFill>
              <a:effectLst/>
              <a:uLnTx/>
              <a:uFillTx/>
              <a:latin typeface="Palatino Linotype"/>
              <a:ea typeface="+mn-ea"/>
              <a:cs typeface="+mn-cs"/>
            </a:endParaRPr>
          </a:p>
        </p:txBody>
      </p:sp>
      <p:sp>
        <p:nvSpPr>
          <p:cNvPr id="14" name="Title 1"/>
          <p:cNvSpPr txBox="1">
            <a:spLocks/>
          </p:cNvSpPr>
          <p:nvPr userDrawn="1"/>
        </p:nvSpPr>
        <p:spPr>
          <a:xfrm>
            <a:off x="0" y="11"/>
            <a:ext cx="9144000" cy="1062317"/>
          </a:xfrm>
          <a:prstGeom prst="rect">
            <a:avLst/>
          </a:prstGeom>
          <a:solidFill>
            <a:schemeClr val="accent1">
              <a:lumMod val="60000"/>
              <a:lumOff val="40000"/>
            </a:schemeClr>
          </a:solidFill>
        </p:spPr>
        <p:txBody>
          <a:bodyPr vert="horz" lIns="81967" tIns="40982" rIns="81967" bIns="40982"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base" latinLnBrk="0" hangingPunct="1">
              <a:lnSpc>
                <a:spcPct val="90000"/>
              </a:lnSpc>
              <a:spcBef>
                <a:spcPct val="0"/>
              </a:spcBef>
              <a:spcAft>
                <a:spcPct val="0"/>
              </a:spcAft>
              <a:buClrTx/>
              <a:buSzTx/>
              <a:buFontTx/>
              <a:buNone/>
              <a:tabLst/>
              <a:defRPr/>
            </a:pPr>
            <a:endParaRPr kumimoji="0" lang="en-US" sz="2500" b="1" i="0" u="none" strike="noStrike" kern="1200" cap="none" spc="0" normalizeH="0" baseline="0" noProof="0" dirty="0">
              <a:ln>
                <a:noFill/>
              </a:ln>
              <a:solidFill>
                <a:prstClr val="black"/>
              </a:solidFill>
              <a:effectLst/>
              <a:uLnTx/>
              <a:uFillTx/>
              <a:latin typeface="Palatino Linotype" panose="02040502050505030304" pitchFamily="18" charset="0"/>
              <a:ea typeface="+mj-ea"/>
              <a:cs typeface="+mj-cs"/>
            </a:endParaRPr>
          </a:p>
        </p:txBody>
      </p:sp>
      <p:sp>
        <p:nvSpPr>
          <p:cNvPr id="16" name="Title 1"/>
          <p:cNvSpPr>
            <a:spLocks noGrp="1"/>
          </p:cNvSpPr>
          <p:nvPr>
            <p:ph type="title"/>
          </p:nvPr>
        </p:nvSpPr>
        <p:spPr>
          <a:xfrm>
            <a:off x="11" y="11"/>
            <a:ext cx="8232035" cy="1062317"/>
          </a:xfrm>
          <a:prstGeom prst="rect">
            <a:avLst/>
          </a:prstGeom>
          <a:noFill/>
        </p:spPr>
        <p:txBody>
          <a:bodyPr lIns="81967" tIns="40982" rIns="81967" bIns="40982" anchor="ctr">
            <a:normAutofit/>
          </a:bodyPr>
          <a:lstStyle>
            <a:lvl1pPr>
              <a:defRPr sz="2500"/>
            </a:lvl1pPr>
          </a:lstStyle>
          <a:p>
            <a:r>
              <a:rPr lang="en-US" dirty="0"/>
              <a:t>Click to edit Master title style</a:t>
            </a:r>
          </a:p>
        </p:txBody>
      </p:sp>
      <p:sp>
        <p:nvSpPr>
          <p:cNvPr id="17" name="Text Placeholder 2"/>
          <p:cNvSpPr>
            <a:spLocks noGrp="1"/>
          </p:cNvSpPr>
          <p:nvPr>
            <p:ph idx="1"/>
          </p:nvPr>
        </p:nvSpPr>
        <p:spPr>
          <a:xfrm>
            <a:off x="259642" y="1242094"/>
            <a:ext cx="8624726" cy="4934879"/>
          </a:xfrm>
          <a:prstGeom prst="rect">
            <a:avLst/>
          </a:prstGeom>
        </p:spPr>
        <p:txBody>
          <a:bodyPr vert="horz" lIns="81967" tIns="40982" rIns="81967" bIns="40982" rtlCol="0">
            <a:normAutofit/>
          </a:bodyPr>
          <a:lstStyle>
            <a:lvl1pPr>
              <a:defRPr sz="1800"/>
            </a:lvl1pPr>
            <a:lvl2pPr>
              <a:defRPr sz="1600"/>
            </a:lvl2pPr>
            <a:lvl3pPr>
              <a:defRPr sz="1400"/>
            </a:lvl3pPr>
            <a:lvl4pPr>
              <a:defRPr sz="1300"/>
            </a:lvl4pPr>
            <a:lvl5pPr>
              <a:defRPr sz="13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439545158"/>
      </p:ext>
    </p:extLst>
  </p:cSld>
  <p:clrMapOvr>
    <a:masterClrMapping/>
  </p:clrMapOvr>
  <mc:AlternateContent xmlns:mc="http://schemas.openxmlformats.org/markup-compatibility/2006" xmlns:p14="http://schemas.microsoft.com/office/powerpoint/2010/main">
    <mc:Choice Requires="p14">
      <p:transition spd="slow" p14:dur="1500">
        <p:zoom/>
      </p:transition>
    </mc:Choice>
    <mc:Fallback xmlns="">
      <p:transition spd="slow">
        <p:zoom/>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Section Break">
    <p:spTree>
      <p:nvGrpSpPr>
        <p:cNvPr id="1" name=""/>
        <p:cNvGrpSpPr/>
        <p:nvPr/>
      </p:nvGrpSpPr>
      <p:grpSpPr>
        <a:xfrm>
          <a:off x="0" y="0"/>
          <a:ext cx="0" cy="0"/>
          <a:chOff x="0" y="0"/>
          <a:chExt cx="0" cy="0"/>
        </a:xfrm>
      </p:grpSpPr>
      <p:sp>
        <p:nvSpPr>
          <p:cNvPr id="6" name="Rectangle 5"/>
          <p:cNvSpPr/>
          <p:nvPr userDrawn="1"/>
        </p:nvSpPr>
        <p:spPr>
          <a:xfrm>
            <a:off x="0" y="1941"/>
            <a:ext cx="9144000" cy="3302396"/>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81967" tIns="40982" rIns="81967" bIns="40982" rtlCol="0" anchor="ctr"/>
          <a:lstStyle/>
          <a:p>
            <a:pPr marL="0" marR="0" lvl="0" indent="0" algn="ctr" defTabSz="819623"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dirty="0">
              <a:ln>
                <a:noFill/>
              </a:ln>
              <a:solidFill>
                <a:prstClr val="white"/>
              </a:solidFill>
              <a:effectLst/>
              <a:uLnTx/>
              <a:uFillTx/>
              <a:latin typeface="Palatino Linotype"/>
              <a:ea typeface="+mn-ea"/>
              <a:cs typeface="+mn-cs"/>
            </a:endParaRPr>
          </a:p>
        </p:txBody>
      </p:sp>
      <p:sp>
        <p:nvSpPr>
          <p:cNvPr id="7" name="Subtitle 2"/>
          <p:cNvSpPr>
            <a:spLocks noGrp="1"/>
          </p:cNvSpPr>
          <p:nvPr>
            <p:ph type="subTitle" idx="1"/>
          </p:nvPr>
        </p:nvSpPr>
        <p:spPr>
          <a:xfrm>
            <a:off x="1143000" y="3489688"/>
            <a:ext cx="6858000" cy="1491755"/>
          </a:xfrm>
          <a:prstGeom prst="rect">
            <a:avLst/>
          </a:prstGeom>
        </p:spPr>
        <p:txBody>
          <a:bodyPr lIns="81967" tIns="40982" rIns="81967" bIns="40982"/>
          <a:lstStyle>
            <a:lvl1pPr marL="0" indent="0" algn="l">
              <a:buNone/>
              <a:defRPr sz="2200"/>
            </a:lvl1pPr>
            <a:lvl2pPr marL="409811" indent="0" algn="ctr">
              <a:buNone/>
              <a:defRPr sz="1800"/>
            </a:lvl2pPr>
            <a:lvl3pPr marL="819623" indent="0" algn="ctr">
              <a:buNone/>
              <a:defRPr sz="1600"/>
            </a:lvl3pPr>
            <a:lvl4pPr marL="1229435" indent="0" algn="ctr">
              <a:buNone/>
              <a:defRPr sz="1400"/>
            </a:lvl4pPr>
            <a:lvl5pPr marL="1639247" indent="0" algn="ctr">
              <a:buNone/>
              <a:defRPr sz="1400"/>
            </a:lvl5pPr>
            <a:lvl6pPr marL="2049059" indent="0" algn="ctr">
              <a:buNone/>
              <a:defRPr sz="1400"/>
            </a:lvl6pPr>
            <a:lvl7pPr marL="2458872" indent="0" algn="ctr">
              <a:buNone/>
              <a:defRPr sz="1400"/>
            </a:lvl7pPr>
            <a:lvl8pPr marL="2868682" indent="0" algn="ctr">
              <a:buNone/>
              <a:defRPr sz="1400"/>
            </a:lvl8pPr>
            <a:lvl9pPr marL="3278493" indent="0" algn="ctr">
              <a:buNone/>
              <a:defRPr sz="1400"/>
            </a:lvl9pPr>
          </a:lstStyle>
          <a:p>
            <a:r>
              <a:rPr lang="en-US" dirty="0"/>
              <a:t>Click to edit Master subtitle style</a:t>
            </a:r>
          </a:p>
        </p:txBody>
      </p:sp>
      <p:grpSp>
        <p:nvGrpSpPr>
          <p:cNvPr id="2" name="Group 8"/>
          <p:cNvGrpSpPr/>
          <p:nvPr userDrawn="1"/>
        </p:nvGrpSpPr>
        <p:grpSpPr>
          <a:xfrm>
            <a:off x="2612312" y="4859828"/>
            <a:ext cx="3845638" cy="2103453"/>
            <a:chOff x="2954655" y="4922688"/>
            <a:chExt cx="4230202" cy="2383913"/>
          </a:xfrm>
        </p:grpSpPr>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954655" y="4922688"/>
              <a:ext cx="2383913" cy="2383913"/>
            </a:xfrm>
            <a:prstGeom prst="rect">
              <a:avLst/>
            </a:prstGeom>
          </p:spPr>
        </p:pic>
        <p:pic>
          <p:nvPicPr>
            <p:cNvPr id="11" name="Picture 10"/>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561658" y="5143273"/>
              <a:ext cx="1623199" cy="1942742"/>
            </a:xfrm>
            <a:prstGeom prst="rect">
              <a:avLst/>
            </a:prstGeom>
          </p:spPr>
        </p:pic>
      </p:grpSp>
      <p:sp>
        <p:nvSpPr>
          <p:cNvPr id="12" name="Text Placeholder 11"/>
          <p:cNvSpPr>
            <a:spLocks noGrp="1"/>
          </p:cNvSpPr>
          <p:nvPr>
            <p:ph type="body" sz="quarter" idx="10" hasCustomPrompt="1"/>
          </p:nvPr>
        </p:nvSpPr>
        <p:spPr>
          <a:xfrm>
            <a:off x="1143000" y="1592638"/>
            <a:ext cx="6858000" cy="1711699"/>
          </a:xfrm>
          <a:prstGeom prst="rect">
            <a:avLst/>
          </a:prstGeom>
        </p:spPr>
        <p:txBody>
          <a:bodyPr lIns="81967" tIns="40982" rIns="81967" bIns="40982" anchor="b">
            <a:normAutofit/>
          </a:bodyPr>
          <a:lstStyle>
            <a:lvl1pPr marL="0" indent="0" algn="l">
              <a:buNone/>
              <a:defRPr sz="3900"/>
            </a:lvl1pPr>
          </a:lstStyle>
          <a:p>
            <a:pPr lvl="0"/>
            <a:r>
              <a:rPr lang="en-US" dirty="0"/>
              <a:t>Click to edit Title </a:t>
            </a:r>
          </a:p>
        </p:txBody>
      </p:sp>
    </p:spTree>
    <p:extLst>
      <p:ext uri="{BB962C8B-B14F-4D97-AF65-F5344CB8AC3E}">
        <p14:creationId xmlns:p14="http://schemas.microsoft.com/office/powerpoint/2010/main" val="3645609127"/>
      </p:ext>
    </p:extLst>
  </p:cSld>
  <p:clrMapOvr>
    <a:masterClrMapping/>
  </p:clrMapOvr>
  <mc:AlternateContent xmlns:mc="http://schemas.openxmlformats.org/markup-compatibility/2006" xmlns:p14="http://schemas.microsoft.com/office/powerpoint/2010/main">
    <mc:Choice Requires="p14">
      <p:transition spd="slow" p14:dur="1500">
        <p:zoom/>
      </p:transition>
    </mc:Choice>
    <mc:Fallback xmlns="">
      <p:transition spd="slow">
        <p:zoom/>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a:xfrm>
            <a:off x="3028950" y="6356350"/>
            <a:ext cx="3086100" cy="365125"/>
          </a:xfrm>
          <a:prstGeom prst="rect">
            <a:avLst/>
          </a:prstGeom>
        </p:spPr>
        <p:txBody>
          <a:bodyPr lIns="81967" tIns="40982" rIns="81967" bIns="40982"/>
          <a:lstStyle>
            <a:lvl1pPr algn="l" defTabSz="819623" rtl="0" fontAlgn="base">
              <a:spcBef>
                <a:spcPct val="0"/>
              </a:spcBef>
              <a:spcAft>
                <a:spcPct val="0"/>
              </a:spcAft>
              <a:defRPr/>
            </a:lvl1pPr>
          </a:lstStyle>
          <a:p>
            <a:pPr marL="0" marR="0" lvl="0" indent="0" algn="l" defTabSz="819623"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Palatino Linotype"/>
              <a:ea typeface="+mn-ea"/>
              <a:cs typeface="+mn-cs"/>
            </a:endParaRPr>
          </a:p>
        </p:txBody>
      </p:sp>
      <p:sp>
        <p:nvSpPr>
          <p:cNvPr id="6" name="Slide Number Placeholder 5"/>
          <p:cNvSpPr>
            <a:spLocks noGrp="1"/>
          </p:cNvSpPr>
          <p:nvPr>
            <p:ph type="sldNum" sz="quarter" idx="12"/>
          </p:nvPr>
        </p:nvSpPr>
        <p:spPr>
          <a:xfrm>
            <a:off x="6826967" y="6356350"/>
            <a:ext cx="2076405" cy="365125"/>
          </a:xfrm>
          <a:prstGeom prst="rect">
            <a:avLst/>
          </a:prstGeom>
        </p:spPr>
        <p:txBody>
          <a:bodyPr lIns="81967" tIns="40982" rIns="81967" bIns="40982"/>
          <a:lstStyle>
            <a:lvl1pPr algn="l" defTabSz="819623" rtl="0" fontAlgn="base">
              <a:spcBef>
                <a:spcPct val="0"/>
              </a:spcBef>
              <a:spcAft>
                <a:spcPct val="0"/>
              </a:spcAft>
              <a:defRPr/>
            </a:lvl1pPr>
          </a:lstStyle>
          <a:p>
            <a:pPr marL="0" marR="0" lvl="0" indent="0" algn="l" defTabSz="819623" rtl="0" eaLnBrk="1" fontAlgn="base" latinLnBrk="0" hangingPunct="1">
              <a:lnSpc>
                <a:spcPct val="100000"/>
              </a:lnSpc>
              <a:spcBef>
                <a:spcPct val="0"/>
              </a:spcBef>
              <a:spcAft>
                <a:spcPct val="0"/>
              </a:spcAft>
              <a:buClrTx/>
              <a:buSzTx/>
              <a:buFontTx/>
              <a:buNone/>
              <a:tabLst/>
              <a:defRPr/>
            </a:pPr>
            <a:fld id="{40F84513-92BF-4178-9E7D-07D9514D8EBA}" type="slidenum">
              <a:rPr kumimoji="0" lang="en-US" sz="1800" b="0" i="0" u="none" strike="noStrike" kern="1200" cap="none" spc="0" normalizeH="0" baseline="0" noProof="0" smtClean="0">
                <a:ln>
                  <a:noFill/>
                </a:ln>
                <a:solidFill>
                  <a:prstClr val="black"/>
                </a:solidFill>
                <a:effectLst/>
                <a:uLnTx/>
                <a:uFillTx/>
                <a:latin typeface="Palatino Linotype"/>
                <a:ea typeface="+mn-ea"/>
                <a:cs typeface="+mn-cs"/>
              </a:rPr>
              <a:pPr marL="0" marR="0" lvl="0" indent="0" algn="l" defTabSz="819623" rtl="0" eaLnBrk="1" fontAlgn="base" latinLnBrk="0" hangingPunct="1">
                <a:lnSpc>
                  <a:spcPct val="100000"/>
                </a:lnSpc>
                <a:spcBef>
                  <a:spcPct val="0"/>
                </a:spcBef>
                <a:spcAft>
                  <a:spcPct val="0"/>
                </a:spcAft>
                <a:buClrTx/>
                <a:buSzTx/>
                <a:buFontTx/>
                <a:buNone/>
                <a:tabLst/>
                <a:defRPr/>
              </a:pPr>
              <a:t>‹#›</a:t>
            </a:fld>
            <a:endParaRPr kumimoji="0" lang="en-US" sz="1800" b="0" i="0" u="none" strike="noStrike" kern="1200" cap="none" spc="0" normalizeH="0" baseline="0" noProof="0" dirty="0">
              <a:ln>
                <a:noFill/>
              </a:ln>
              <a:solidFill>
                <a:prstClr val="black"/>
              </a:solidFill>
              <a:effectLst/>
              <a:uLnTx/>
              <a:uFillTx/>
              <a:latin typeface="Palatino Linotype"/>
              <a:ea typeface="+mn-ea"/>
              <a:cs typeface="+mn-cs"/>
            </a:endParaRPr>
          </a:p>
        </p:txBody>
      </p:sp>
      <p:sp>
        <p:nvSpPr>
          <p:cNvPr id="8" name="Title 1"/>
          <p:cNvSpPr txBox="1">
            <a:spLocks/>
          </p:cNvSpPr>
          <p:nvPr userDrawn="1"/>
        </p:nvSpPr>
        <p:spPr>
          <a:xfrm>
            <a:off x="0" y="11"/>
            <a:ext cx="9144000" cy="1062317"/>
          </a:xfrm>
          <a:prstGeom prst="rect">
            <a:avLst/>
          </a:prstGeom>
          <a:solidFill>
            <a:schemeClr val="accent1">
              <a:lumMod val="60000"/>
              <a:lumOff val="40000"/>
            </a:schemeClr>
          </a:solidFill>
        </p:spPr>
        <p:txBody>
          <a:bodyPr vert="horz" lIns="81967" tIns="40982" rIns="81967" bIns="40982"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base" latinLnBrk="0" hangingPunct="1">
              <a:lnSpc>
                <a:spcPct val="90000"/>
              </a:lnSpc>
              <a:spcBef>
                <a:spcPct val="0"/>
              </a:spcBef>
              <a:spcAft>
                <a:spcPct val="0"/>
              </a:spcAft>
              <a:buClrTx/>
              <a:buSzTx/>
              <a:buFontTx/>
              <a:buNone/>
              <a:tabLst/>
              <a:defRPr/>
            </a:pPr>
            <a:endParaRPr kumimoji="0" lang="en-US" sz="2500" b="1" i="0" u="none" strike="noStrike" kern="1200" cap="none" spc="0" normalizeH="0" baseline="0" noProof="0" dirty="0">
              <a:ln>
                <a:noFill/>
              </a:ln>
              <a:solidFill>
                <a:prstClr val="black"/>
              </a:solidFill>
              <a:effectLst/>
              <a:uLnTx/>
              <a:uFillTx/>
              <a:latin typeface="Palatino Linotype" panose="02040502050505030304" pitchFamily="18" charset="0"/>
              <a:ea typeface="+mj-ea"/>
              <a:cs typeface="+mj-cs"/>
            </a:endParaRPr>
          </a:p>
        </p:txBody>
      </p:sp>
      <p:sp>
        <p:nvSpPr>
          <p:cNvPr id="2" name="Title 1"/>
          <p:cNvSpPr>
            <a:spLocks noGrp="1"/>
          </p:cNvSpPr>
          <p:nvPr>
            <p:ph type="title"/>
          </p:nvPr>
        </p:nvSpPr>
        <p:spPr>
          <a:xfrm>
            <a:off x="11" y="11"/>
            <a:ext cx="8232035" cy="1062317"/>
          </a:xfrm>
          <a:prstGeom prst="rect">
            <a:avLst/>
          </a:prstGeom>
          <a:noFill/>
        </p:spPr>
        <p:txBody>
          <a:bodyPr lIns="81967" tIns="40982" rIns="81967" bIns="40982" anchor="ctr">
            <a:normAutofit/>
          </a:bodyPr>
          <a:lstStyle>
            <a:lvl1pPr>
              <a:defRPr sz="2500"/>
            </a:lvl1pPr>
          </a:lstStyle>
          <a:p>
            <a:r>
              <a:rPr lang="en-US" dirty="0"/>
              <a:t>Click to edit Master title style</a:t>
            </a:r>
          </a:p>
        </p:txBody>
      </p:sp>
      <p:sp>
        <p:nvSpPr>
          <p:cNvPr id="10" name="Text Placeholder 2"/>
          <p:cNvSpPr>
            <a:spLocks noGrp="1"/>
          </p:cNvSpPr>
          <p:nvPr>
            <p:ph idx="1"/>
          </p:nvPr>
        </p:nvSpPr>
        <p:spPr>
          <a:xfrm>
            <a:off x="259642" y="1242094"/>
            <a:ext cx="8624726" cy="4934879"/>
          </a:xfrm>
          <a:prstGeom prst="rect">
            <a:avLst/>
          </a:prstGeom>
        </p:spPr>
        <p:txBody>
          <a:bodyPr vert="horz" lIns="81967" tIns="40982" rIns="81967" bIns="40982" rtlCol="0">
            <a:normAutofit/>
          </a:bodyPr>
          <a:lstStyle>
            <a:lvl1pPr>
              <a:defRPr sz="1800"/>
            </a:lvl1pPr>
            <a:lvl2pPr>
              <a:defRPr sz="1600"/>
            </a:lvl2pPr>
            <a:lvl3pPr>
              <a:defRPr sz="1400"/>
            </a:lvl3pPr>
            <a:lvl4pPr>
              <a:defRPr sz="1300"/>
            </a:lvl4pPr>
            <a:lvl5pPr>
              <a:defRPr sz="13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305864865"/>
      </p:ext>
    </p:extLst>
  </p:cSld>
  <p:clrMapOvr>
    <a:masterClrMapping/>
  </p:clrMapOvr>
  <mc:AlternateContent xmlns:mc="http://schemas.openxmlformats.org/markup-compatibility/2006" xmlns:p14="http://schemas.microsoft.com/office/powerpoint/2010/main">
    <mc:Choice Requires="p14">
      <p:transition spd="slow" p14:dur="1500">
        <p:zoom/>
      </p:transition>
    </mc:Choice>
    <mc:Fallback xmlns="">
      <p:transition spd="slow">
        <p:zoom/>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13" name="Rectangle 12"/>
          <p:cNvSpPr/>
          <p:nvPr userDrawn="1"/>
        </p:nvSpPr>
        <p:spPr>
          <a:xfrm>
            <a:off x="0" y="-10869"/>
            <a:ext cx="9144000" cy="112164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81967" tIns="40982" rIns="81967" bIns="40982" rtlCol="0" anchor="ctr"/>
          <a:lstStyle/>
          <a:p>
            <a:pPr marL="0" marR="0" lvl="0" indent="0" algn="ctr" defTabSz="819623"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dirty="0">
              <a:ln>
                <a:noFill/>
              </a:ln>
              <a:solidFill>
                <a:prstClr val="white"/>
              </a:solidFill>
              <a:effectLst/>
              <a:uLnTx/>
              <a:uFillTx/>
              <a:latin typeface="Palatino Linotype"/>
              <a:ea typeface="+mn-ea"/>
              <a:cs typeface="+mn-cs"/>
            </a:endParaRPr>
          </a:p>
        </p:txBody>
      </p:sp>
      <p:sp>
        <p:nvSpPr>
          <p:cNvPr id="3" name="Text Placeholder 2"/>
          <p:cNvSpPr>
            <a:spLocks noGrp="1"/>
          </p:cNvSpPr>
          <p:nvPr>
            <p:ph type="body" idx="1"/>
          </p:nvPr>
        </p:nvSpPr>
        <p:spPr>
          <a:xfrm>
            <a:off x="623887" y="3468547"/>
            <a:ext cx="7886700" cy="1500187"/>
          </a:xfrm>
          <a:prstGeom prst="rect">
            <a:avLst/>
          </a:prstGeom>
        </p:spPr>
        <p:txBody>
          <a:bodyPr lIns="81967" tIns="40982" rIns="81967" bIns="40982">
            <a:normAutofit/>
          </a:bodyPr>
          <a:lstStyle>
            <a:lvl1pPr marL="0" indent="0" algn="ctr">
              <a:buNone/>
              <a:defRPr sz="2200">
                <a:solidFill>
                  <a:schemeClr val="tx1"/>
                </a:solidFill>
              </a:defRPr>
            </a:lvl1pPr>
            <a:lvl2pPr marL="409811" indent="0">
              <a:buNone/>
              <a:defRPr sz="1800">
                <a:solidFill>
                  <a:schemeClr val="tx1">
                    <a:tint val="75000"/>
                  </a:schemeClr>
                </a:solidFill>
              </a:defRPr>
            </a:lvl2pPr>
            <a:lvl3pPr marL="819623" indent="0">
              <a:buNone/>
              <a:defRPr sz="1600">
                <a:solidFill>
                  <a:schemeClr val="tx1">
                    <a:tint val="75000"/>
                  </a:schemeClr>
                </a:solidFill>
              </a:defRPr>
            </a:lvl3pPr>
            <a:lvl4pPr marL="1229435" indent="0">
              <a:buNone/>
              <a:defRPr sz="1400">
                <a:solidFill>
                  <a:schemeClr val="tx1">
                    <a:tint val="75000"/>
                  </a:schemeClr>
                </a:solidFill>
              </a:defRPr>
            </a:lvl4pPr>
            <a:lvl5pPr marL="1639247" indent="0">
              <a:buNone/>
              <a:defRPr sz="1400">
                <a:solidFill>
                  <a:schemeClr val="tx1">
                    <a:tint val="75000"/>
                  </a:schemeClr>
                </a:solidFill>
              </a:defRPr>
            </a:lvl5pPr>
            <a:lvl6pPr marL="2049059" indent="0">
              <a:buNone/>
              <a:defRPr sz="1400">
                <a:solidFill>
                  <a:schemeClr val="tx1">
                    <a:tint val="75000"/>
                  </a:schemeClr>
                </a:solidFill>
              </a:defRPr>
            </a:lvl6pPr>
            <a:lvl7pPr marL="2458872" indent="0">
              <a:buNone/>
              <a:defRPr sz="1400">
                <a:solidFill>
                  <a:schemeClr val="tx1">
                    <a:tint val="75000"/>
                  </a:schemeClr>
                </a:solidFill>
              </a:defRPr>
            </a:lvl7pPr>
            <a:lvl8pPr marL="2868682" indent="0">
              <a:buNone/>
              <a:defRPr sz="1400">
                <a:solidFill>
                  <a:schemeClr val="tx1">
                    <a:tint val="75000"/>
                  </a:schemeClr>
                </a:solidFill>
              </a:defRPr>
            </a:lvl8pPr>
            <a:lvl9pPr marL="3278493" indent="0">
              <a:buNone/>
              <a:defRPr sz="1400">
                <a:solidFill>
                  <a:schemeClr val="tx1">
                    <a:tint val="75000"/>
                  </a:schemeClr>
                </a:solidFill>
              </a:defRPr>
            </a:lvl9pPr>
          </a:lstStyle>
          <a:p>
            <a:pPr lvl="0"/>
            <a:r>
              <a:rPr lang="en-US" dirty="0"/>
              <a:t>Click to edit Master text styles</a:t>
            </a:r>
          </a:p>
        </p:txBody>
      </p:sp>
      <p:sp>
        <p:nvSpPr>
          <p:cNvPr id="12" name="Rectangle 11"/>
          <p:cNvSpPr/>
          <p:nvPr userDrawn="1"/>
        </p:nvSpPr>
        <p:spPr>
          <a:xfrm>
            <a:off x="0" y="1949"/>
            <a:ext cx="9144000" cy="3302821"/>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81967" tIns="40982" rIns="81967" bIns="40982" rtlCol="0" anchor="ctr"/>
          <a:lstStyle/>
          <a:p>
            <a:pPr marL="0" marR="0" lvl="0" indent="0" algn="ctr" defTabSz="819623"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dirty="0">
              <a:ln>
                <a:noFill/>
              </a:ln>
              <a:solidFill>
                <a:prstClr val="white"/>
              </a:solidFill>
              <a:effectLst/>
              <a:uLnTx/>
              <a:uFillTx/>
              <a:latin typeface="Palatino Linotype"/>
              <a:ea typeface="+mn-ea"/>
              <a:cs typeface="+mn-cs"/>
            </a:endParaRPr>
          </a:p>
        </p:txBody>
      </p:sp>
      <p:sp>
        <p:nvSpPr>
          <p:cNvPr id="2" name="Title 1"/>
          <p:cNvSpPr>
            <a:spLocks noGrp="1"/>
          </p:cNvSpPr>
          <p:nvPr>
            <p:ph type="title"/>
          </p:nvPr>
        </p:nvSpPr>
        <p:spPr>
          <a:xfrm>
            <a:off x="623887" y="1111431"/>
            <a:ext cx="7886700" cy="2188363"/>
          </a:xfrm>
          <a:prstGeom prst="rect">
            <a:avLst/>
          </a:prstGeom>
        </p:spPr>
        <p:txBody>
          <a:bodyPr lIns="81967" tIns="40982" rIns="81967" bIns="40982" anchor="b">
            <a:normAutofit/>
          </a:bodyPr>
          <a:lstStyle>
            <a:lvl1pPr algn="ctr">
              <a:defRPr sz="3900"/>
            </a:lvl1pPr>
          </a:lstStyle>
          <a:p>
            <a:r>
              <a:rPr lang="en-US" dirty="0"/>
              <a:t>Click to edit Master title style</a:t>
            </a:r>
          </a:p>
        </p:txBody>
      </p:sp>
      <p:grpSp>
        <p:nvGrpSpPr>
          <p:cNvPr id="4" name="Group 17"/>
          <p:cNvGrpSpPr/>
          <p:nvPr userDrawn="1"/>
        </p:nvGrpSpPr>
        <p:grpSpPr>
          <a:xfrm>
            <a:off x="2612312" y="4859828"/>
            <a:ext cx="3845638" cy="2103453"/>
            <a:chOff x="2954655" y="4922688"/>
            <a:chExt cx="4230202" cy="2383913"/>
          </a:xfrm>
        </p:grpSpPr>
        <p:pic>
          <p:nvPicPr>
            <p:cNvPr id="19" name="Picture 1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954655" y="4922688"/>
              <a:ext cx="2383913" cy="2383913"/>
            </a:xfrm>
            <a:prstGeom prst="rect">
              <a:avLst/>
            </a:prstGeom>
          </p:spPr>
        </p:pic>
        <p:pic>
          <p:nvPicPr>
            <p:cNvPr id="20" name="Picture 19"/>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561658" y="5143273"/>
              <a:ext cx="1623199" cy="1942742"/>
            </a:xfrm>
            <a:prstGeom prst="rect">
              <a:avLst/>
            </a:prstGeom>
          </p:spPr>
        </p:pic>
      </p:grpSp>
    </p:spTree>
    <p:extLst>
      <p:ext uri="{BB962C8B-B14F-4D97-AF65-F5344CB8AC3E}">
        <p14:creationId xmlns:p14="http://schemas.microsoft.com/office/powerpoint/2010/main" val="426723826"/>
      </p:ext>
    </p:extLst>
  </p:cSld>
  <p:clrMapOvr>
    <a:masterClrMapping/>
  </p:clrMapOvr>
  <mc:AlternateContent xmlns:mc="http://schemas.openxmlformats.org/markup-compatibility/2006" xmlns:p14="http://schemas.microsoft.com/office/powerpoint/2010/main">
    <mc:Choice Requires="p14">
      <p:transition spd="slow" p14:dur="1500">
        <p:zoom/>
      </p:transition>
    </mc:Choice>
    <mc:Fallback xmlns="">
      <p:transition spd="slow">
        <p:zoom/>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28650" y="1193428"/>
            <a:ext cx="3886200" cy="4983536"/>
          </a:xfrm>
          <a:prstGeom prst="rect">
            <a:avLst/>
          </a:prstGeom>
        </p:spPr>
        <p:txBody>
          <a:bodyPr lIns="81967" tIns="40982" rIns="81967" bIns="40982">
            <a:normAutofit/>
          </a:bodyPr>
          <a:lstStyle>
            <a:lvl1pPr>
              <a:defRPr sz="1800"/>
            </a:lvl1pPr>
            <a:lvl2pPr>
              <a:defRPr sz="1600"/>
            </a:lvl2pPr>
            <a:lvl3pPr>
              <a:defRPr sz="1400"/>
            </a:lvl3pPr>
            <a:lvl4pPr>
              <a:defRPr sz="1300"/>
            </a:lvl4pPr>
            <a:lvl5pPr>
              <a:defRPr sz="13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29150" y="1193428"/>
            <a:ext cx="3886200" cy="4983536"/>
          </a:xfrm>
          <a:prstGeom prst="rect">
            <a:avLst/>
          </a:prstGeom>
        </p:spPr>
        <p:txBody>
          <a:bodyPr lIns="81967" tIns="40982" rIns="81967" bIns="40982">
            <a:normAutofit/>
          </a:bodyPr>
          <a:lstStyle>
            <a:lvl1pPr>
              <a:defRPr sz="1800"/>
            </a:lvl1pPr>
            <a:lvl2pPr>
              <a:defRPr sz="1600"/>
            </a:lvl2pPr>
            <a:lvl3pPr>
              <a:defRPr sz="1400"/>
            </a:lvl3pPr>
            <a:lvl4pPr>
              <a:defRPr sz="1300"/>
            </a:lvl4pPr>
            <a:lvl5pPr>
              <a:defRPr sz="13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Slide Number Placeholder 6"/>
          <p:cNvSpPr>
            <a:spLocks noGrp="1"/>
          </p:cNvSpPr>
          <p:nvPr>
            <p:ph type="sldNum" sz="quarter" idx="12"/>
          </p:nvPr>
        </p:nvSpPr>
        <p:spPr>
          <a:xfrm>
            <a:off x="6457949" y="6356350"/>
            <a:ext cx="2434482" cy="365125"/>
          </a:xfrm>
          <a:prstGeom prst="rect">
            <a:avLst/>
          </a:prstGeom>
        </p:spPr>
        <p:txBody>
          <a:bodyPr lIns="81967" tIns="40982" rIns="81967" bIns="40982"/>
          <a:lstStyle>
            <a:lvl1pPr algn="l" defTabSz="819623" rtl="0" fontAlgn="base">
              <a:spcBef>
                <a:spcPct val="0"/>
              </a:spcBef>
              <a:spcAft>
                <a:spcPct val="0"/>
              </a:spcAft>
              <a:defRPr/>
            </a:lvl1pPr>
          </a:lstStyle>
          <a:p>
            <a:pPr marL="0" marR="0" lvl="0" indent="0" algn="l" defTabSz="819623" rtl="0" eaLnBrk="1" fontAlgn="base" latinLnBrk="0" hangingPunct="1">
              <a:lnSpc>
                <a:spcPct val="100000"/>
              </a:lnSpc>
              <a:spcBef>
                <a:spcPct val="0"/>
              </a:spcBef>
              <a:spcAft>
                <a:spcPct val="0"/>
              </a:spcAft>
              <a:buClrTx/>
              <a:buSzTx/>
              <a:buFontTx/>
              <a:buNone/>
              <a:tabLst/>
              <a:defRPr/>
            </a:pPr>
            <a:fld id="{40F84513-92BF-4178-9E7D-07D9514D8EBA}" type="slidenum">
              <a:rPr kumimoji="0" lang="en-US" sz="1800" b="0" i="0" u="none" strike="noStrike" kern="1200" cap="none" spc="0" normalizeH="0" baseline="0" noProof="0" smtClean="0">
                <a:ln>
                  <a:noFill/>
                </a:ln>
                <a:solidFill>
                  <a:prstClr val="black"/>
                </a:solidFill>
                <a:effectLst/>
                <a:uLnTx/>
                <a:uFillTx/>
                <a:latin typeface="Palatino Linotype"/>
                <a:ea typeface="+mn-ea"/>
                <a:cs typeface="+mn-cs"/>
              </a:rPr>
              <a:pPr marL="0" marR="0" lvl="0" indent="0" algn="l" defTabSz="819623" rtl="0" eaLnBrk="1" fontAlgn="base" latinLnBrk="0" hangingPunct="1">
                <a:lnSpc>
                  <a:spcPct val="100000"/>
                </a:lnSpc>
                <a:spcBef>
                  <a:spcPct val="0"/>
                </a:spcBef>
                <a:spcAft>
                  <a:spcPct val="0"/>
                </a:spcAft>
                <a:buClrTx/>
                <a:buSzTx/>
                <a:buFontTx/>
                <a:buNone/>
                <a:tabLst/>
                <a:defRPr/>
              </a:pPr>
              <a:t>‹#›</a:t>
            </a:fld>
            <a:endParaRPr kumimoji="0" lang="en-US" sz="1800" b="0" i="0" u="none" strike="noStrike" kern="1200" cap="none" spc="0" normalizeH="0" baseline="0" noProof="0" dirty="0">
              <a:ln>
                <a:noFill/>
              </a:ln>
              <a:solidFill>
                <a:prstClr val="black"/>
              </a:solidFill>
              <a:effectLst/>
              <a:uLnTx/>
              <a:uFillTx/>
              <a:latin typeface="Palatino Linotype"/>
              <a:ea typeface="+mn-ea"/>
              <a:cs typeface="+mn-cs"/>
            </a:endParaRPr>
          </a:p>
        </p:txBody>
      </p:sp>
      <p:sp>
        <p:nvSpPr>
          <p:cNvPr id="8" name="Title 1"/>
          <p:cNvSpPr txBox="1">
            <a:spLocks/>
          </p:cNvSpPr>
          <p:nvPr userDrawn="1"/>
        </p:nvSpPr>
        <p:spPr>
          <a:xfrm>
            <a:off x="0" y="11"/>
            <a:ext cx="9144000" cy="1062317"/>
          </a:xfrm>
          <a:prstGeom prst="rect">
            <a:avLst/>
          </a:prstGeom>
          <a:solidFill>
            <a:schemeClr val="accent1">
              <a:lumMod val="60000"/>
              <a:lumOff val="40000"/>
            </a:schemeClr>
          </a:solidFill>
        </p:spPr>
        <p:txBody>
          <a:bodyPr vert="horz" lIns="81967" tIns="40982" rIns="81967" bIns="40982"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base" latinLnBrk="0" hangingPunct="1">
              <a:lnSpc>
                <a:spcPct val="90000"/>
              </a:lnSpc>
              <a:spcBef>
                <a:spcPct val="0"/>
              </a:spcBef>
              <a:spcAft>
                <a:spcPct val="0"/>
              </a:spcAft>
              <a:buClrTx/>
              <a:buSzTx/>
              <a:buFontTx/>
              <a:buNone/>
              <a:tabLst/>
              <a:defRPr/>
            </a:pPr>
            <a:endParaRPr kumimoji="0" lang="en-US" sz="2500" b="1" i="0" u="none" strike="noStrike" kern="1200" cap="none" spc="0" normalizeH="0" baseline="0" noProof="0" dirty="0">
              <a:ln>
                <a:noFill/>
              </a:ln>
              <a:solidFill>
                <a:prstClr val="black"/>
              </a:solidFill>
              <a:effectLst/>
              <a:uLnTx/>
              <a:uFillTx/>
              <a:latin typeface="Palatino Linotype" panose="02040502050505030304" pitchFamily="18" charset="0"/>
              <a:ea typeface="+mj-ea"/>
              <a:cs typeface="+mj-cs"/>
            </a:endParaRPr>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232037" y="4"/>
            <a:ext cx="832247" cy="966787"/>
          </a:xfrm>
          <a:prstGeom prst="rect">
            <a:avLst/>
          </a:prstGeom>
        </p:spPr>
      </p:pic>
      <p:sp>
        <p:nvSpPr>
          <p:cNvPr id="11" name="Text Placeholder 10"/>
          <p:cNvSpPr>
            <a:spLocks noGrp="1"/>
          </p:cNvSpPr>
          <p:nvPr>
            <p:ph type="body" sz="quarter" idx="13" hasCustomPrompt="1"/>
          </p:nvPr>
        </p:nvSpPr>
        <p:spPr>
          <a:xfrm>
            <a:off x="6" y="11"/>
            <a:ext cx="8231909" cy="1061757"/>
          </a:xfrm>
          <a:prstGeom prst="rect">
            <a:avLst/>
          </a:prstGeom>
        </p:spPr>
        <p:txBody>
          <a:bodyPr lIns="81967" tIns="40982" rIns="81967" bIns="40982" anchor="ctr">
            <a:normAutofit/>
          </a:bodyPr>
          <a:lstStyle>
            <a:lvl1pPr marL="0" indent="0">
              <a:buNone/>
              <a:defRPr sz="2500"/>
            </a:lvl1pPr>
          </a:lstStyle>
          <a:p>
            <a:pPr lvl="0"/>
            <a:r>
              <a:rPr lang="en-US" dirty="0"/>
              <a:t>Click to edit Subtitle</a:t>
            </a:r>
          </a:p>
        </p:txBody>
      </p:sp>
    </p:spTree>
    <p:extLst>
      <p:ext uri="{BB962C8B-B14F-4D97-AF65-F5344CB8AC3E}">
        <p14:creationId xmlns:p14="http://schemas.microsoft.com/office/powerpoint/2010/main" val="3464235080"/>
      </p:ext>
    </p:extLst>
  </p:cSld>
  <p:clrMapOvr>
    <a:masterClrMapping/>
  </p:clrMapOvr>
  <mc:AlternateContent xmlns:mc="http://schemas.openxmlformats.org/markup-compatibility/2006" xmlns:p14="http://schemas.microsoft.com/office/powerpoint/2010/main">
    <mc:Choice Requires="p14">
      <p:transition spd="slow" p14:dur="1500">
        <p:zoom/>
      </p:transition>
    </mc:Choice>
    <mc:Fallback xmlns="">
      <p:transition spd="slow">
        <p:zoom/>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29842" y="1258539"/>
            <a:ext cx="3868340" cy="823912"/>
          </a:xfrm>
          <a:prstGeom prst="rect">
            <a:avLst/>
          </a:prstGeom>
        </p:spPr>
        <p:txBody>
          <a:bodyPr lIns="81967" tIns="40982" rIns="81967" bIns="40982" anchor="b">
            <a:normAutofit/>
          </a:bodyPr>
          <a:lstStyle>
            <a:lvl1pPr marL="0" indent="0">
              <a:buNone/>
              <a:defRPr sz="2000" b="1"/>
            </a:lvl1pPr>
            <a:lvl2pPr marL="409811" indent="0">
              <a:buNone/>
              <a:defRPr sz="1800" b="1"/>
            </a:lvl2pPr>
            <a:lvl3pPr marL="819623" indent="0">
              <a:buNone/>
              <a:defRPr sz="1600" b="1"/>
            </a:lvl3pPr>
            <a:lvl4pPr marL="1229435" indent="0">
              <a:buNone/>
              <a:defRPr sz="1400" b="1"/>
            </a:lvl4pPr>
            <a:lvl5pPr marL="1639247" indent="0">
              <a:buNone/>
              <a:defRPr sz="1400" b="1"/>
            </a:lvl5pPr>
            <a:lvl6pPr marL="2049059" indent="0">
              <a:buNone/>
              <a:defRPr sz="1400" b="1"/>
            </a:lvl6pPr>
            <a:lvl7pPr marL="2458872" indent="0">
              <a:buNone/>
              <a:defRPr sz="1400" b="1"/>
            </a:lvl7pPr>
            <a:lvl8pPr marL="2868682" indent="0">
              <a:buNone/>
              <a:defRPr sz="1400" b="1"/>
            </a:lvl8pPr>
            <a:lvl9pPr marL="3278493" indent="0">
              <a:buNone/>
              <a:defRPr sz="1400" b="1"/>
            </a:lvl9pPr>
          </a:lstStyle>
          <a:p>
            <a:pPr lvl="0"/>
            <a:r>
              <a:rPr lang="en-US" dirty="0"/>
              <a:t>Click to edit Master text styles</a:t>
            </a:r>
          </a:p>
        </p:txBody>
      </p:sp>
      <p:sp>
        <p:nvSpPr>
          <p:cNvPr id="4" name="Content Placeholder 3"/>
          <p:cNvSpPr>
            <a:spLocks noGrp="1"/>
          </p:cNvSpPr>
          <p:nvPr>
            <p:ph sz="half" idx="2"/>
          </p:nvPr>
        </p:nvSpPr>
        <p:spPr>
          <a:xfrm>
            <a:off x="629842" y="2082451"/>
            <a:ext cx="3868340" cy="4107212"/>
          </a:xfrm>
          <a:prstGeom prst="rect">
            <a:avLst/>
          </a:prstGeom>
        </p:spPr>
        <p:txBody>
          <a:bodyPr lIns="81967" tIns="40982" rIns="81967" bIns="40982">
            <a:normAutofit/>
          </a:bodyPr>
          <a:lstStyle>
            <a:lvl1pPr>
              <a:defRPr sz="1800"/>
            </a:lvl1pPr>
            <a:lvl2pPr>
              <a:defRPr sz="1600"/>
            </a:lvl2pPr>
            <a:lvl3pPr>
              <a:defRPr sz="1400"/>
            </a:lvl3pPr>
            <a:lvl4pPr>
              <a:defRPr sz="1300"/>
            </a:lvl4pPr>
            <a:lvl5pPr>
              <a:defRPr sz="13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4629155" y="1258539"/>
            <a:ext cx="3887391" cy="823912"/>
          </a:xfrm>
          <a:prstGeom prst="rect">
            <a:avLst/>
          </a:prstGeom>
        </p:spPr>
        <p:txBody>
          <a:bodyPr lIns="81967" tIns="40982" rIns="81967" bIns="40982" anchor="b">
            <a:normAutofit/>
          </a:bodyPr>
          <a:lstStyle>
            <a:lvl1pPr marL="0" indent="0">
              <a:buNone/>
              <a:defRPr sz="2000" b="1"/>
            </a:lvl1pPr>
            <a:lvl2pPr marL="409811" indent="0">
              <a:buNone/>
              <a:defRPr sz="1800" b="1"/>
            </a:lvl2pPr>
            <a:lvl3pPr marL="819623" indent="0">
              <a:buNone/>
              <a:defRPr sz="1600" b="1"/>
            </a:lvl3pPr>
            <a:lvl4pPr marL="1229435" indent="0">
              <a:buNone/>
              <a:defRPr sz="1400" b="1"/>
            </a:lvl4pPr>
            <a:lvl5pPr marL="1639247" indent="0">
              <a:buNone/>
              <a:defRPr sz="1400" b="1"/>
            </a:lvl5pPr>
            <a:lvl6pPr marL="2049059" indent="0">
              <a:buNone/>
              <a:defRPr sz="1400" b="1"/>
            </a:lvl6pPr>
            <a:lvl7pPr marL="2458872" indent="0">
              <a:buNone/>
              <a:defRPr sz="1400" b="1"/>
            </a:lvl7pPr>
            <a:lvl8pPr marL="2868682" indent="0">
              <a:buNone/>
              <a:defRPr sz="1400" b="1"/>
            </a:lvl8pPr>
            <a:lvl9pPr marL="3278493" indent="0">
              <a:buNone/>
              <a:defRPr sz="1400" b="1"/>
            </a:lvl9pPr>
          </a:lstStyle>
          <a:p>
            <a:pPr lvl="0"/>
            <a:r>
              <a:rPr lang="en-US" dirty="0"/>
              <a:t>Click to edit Master text styles</a:t>
            </a:r>
          </a:p>
        </p:txBody>
      </p:sp>
      <p:sp>
        <p:nvSpPr>
          <p:cNvPr id="6" name="Content Placeholder 5"/>
          <p:cNvSpPr>
            <a:spLocks noGrp="1"/>
          </p:cNvSpPr>
          <p:nvPr>
            <p:ph sz="quarter" idx="4"/>
          </p:nvPr>
        </p:nvSpPr>
        <p:spPr>
          <a:xfrm>
            <a:off x="4629155" y="2082451"/>
            <a:ext cx="3887391" cy="4107212"/>
          </a:xfrm>
          <a:prstGeom prst="rect">
            <a:avLst/>
          </a:prstGeom>
        </p:spPr>
        <p:txBody>
          <a:bodyPr lIns="81967" tIns="40982" rIns="81967" bIns="40982">
            <a:normAutofit/>
          </a:bodyPr>
          <a:lstStyle>
            <a:lvl1pPr>
              <a:defRPr sz="1800"/>
            </a:lvl1pPr>
            <a:lvl2pPr>
              <a:defRPr sz="1600"/>
            </a:lvl2pPr>
            <a:lvl3pPr>
              <a:defRPr sz="1400"/>
            </a:lvl3pPr>
            <a:lvl4pPr>
              <a:defRPr sz="1300"/>
            </a:lvl4pPr>
            <a:lvl5pPr>
              <a:defRPr sz="13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Slide Number Placeholder 8"/>
          <p:cNvSpPr>
            <a:spLocks noGrp="1"/>
          </p:cNvSpPr>
          <p:nvPr>
            <p:ph type="sldNum" sz="quarter" idx="12"/>
          </p:nvPr>
        </p:nvSpPr>
        <p:spPr>
          <a:xfrm>
            <a:off x="6643901" y="6356350"/>
            <a:ext cx="2259477" cy="365125"/>
          </a:xfrm>
          <a:prstGeom prst="rect">
            <a:avLst/>
          </a:prstGeom>
        </p:spPr>
        <p:txBody>
          <a:bodyPr lIns="81967" tIns="40982" rIns="81967" bIns="40982"/>
          <a:lstStyle>
            <a:lvl1pPr algn="l" defTabSz="819623" rtl="0" fontAlgn="base">
              <a:spcBef>
                <a:spcPct val="0"/>
              </a:spcBef>
              <a:spcAft>
                <a:spcPct val="0"/>
              </a:spcAft>
              <a:defRPr/>
            </a:lvl1pPr>
          </a:lstStyle>
          <a:p>
            <a:pPr marL="0" marR="0" lvl="0" indent="0" algn="l" defTabSz="819623" rtl="0" eaLnBrk="1" fontAlgn="base" latinLnBrk="0" hangingPunct="1">
              <a:lnSpc>
                <a:spcPct val="100000"/>
              </a:lnSpc>
              <a:spcBef>
                <a:spcPct val="0"/>
              </a:spcBef>
              <a:spcAft>
                <a:spcPct val="0"/>
              </a:spcAft>
              <a:buClrTx/>
              <a:buSzTx/>
              <a:buFontTx/>
              <a:buNone/>
              <a:tabLst/>
              <a:defRPr/>
            </a:pPr>
            <a:fld id="{40F84513-92BF-4178-9E7D-07D9514D8EBA}" type="slidenum">
              <a:rPr kumimoji="0" lang="en-US" sz="1800" b="0" i="0" u="none" strike="noStrike" kern="1200" cap="none" spc="0" normalizeH="0" baseline="0" noProof="0" smtClean="0">
                <a:ln>
                  <a:noFill/>
                </a:ln>
                <a:solidFill>
                  <a:prstClr val="black"/>
                </a:solidFill>
                <a:effectLst/>
                <a:uLnTx/>
                <a:uFillTx/>
                <a:latin typeface="Palatino Linotype"/>
                <a:ea typeface="+mn-ea"/>
                <a:cs typeface="+mn-cs"/>
              </a:rPr>
              <a:pPr marL="0" marR="0" lvl="0" indent="0" algn="l" defTabSz="819623" rtl="0" eaLnBrk="1" fontAlgn="base" latinLnBrk="0" hangingPunct="1">
                <a:lnSpc>
                  <a:spcPct val="100000"/>
                </a:lnSpc>
                <a:spcBef>
                  <a:spcPct val="0"/>
                </a:spcBef>
                <a:spcAft>
                  <a:spcPct val="0"/>
                </a:spcAft>
                <a:buClrTx/>
                <a:buSzTx/>
                <a:buFontTx/>
                <a:buNone/>
                <a:tabLst/>
                <a:defRPr/>
              </a:pPr>
              <a:t>‹#›</a:t>
            </a:fld>
            <a:endParaRPr kumimoji="0" lang="en-US" sz="1800" b="0" i="0" u="none" strike="noStrike" kern="1200" cap="none" spc="0" normalizeH="0" baseline="0" noProof="0" dirty="0">
              <a:ln>
                <a:noFill/>
              </a:ln>
              <a:solidFill>
                <a:prstClr val="black"/>
              </a:solidFill>
              <a:effectLst/>
              <a:uLnTx/>
              <a:uFillTx/>
              <a:latin typeface="Palatino Linotype"/>
              <a:ea typeface="+mn-ea"/>
              <a:cs typeface="+mn-cs"/>
            </a:endParaRPr>
          </a:p>
        </p:txBody>
      </p:sp>
      <p:sp>
        <p:nvSpPr>
          <p:cNvPr id="10" name="Title 1"/>
          <p:cNvSpPr txBox="1">
            <a:spLocks/>
          </p:cNvSpPr>
          <p:nvPr userDrawn="1"/>
        </p:nvSpPr>
        <p:spPr>
          <a:xfrm>
            <a:off x="0" y="11"/>
            <a:ext cx="9144000" cy="1062317"/>
          </a:xfrm>
          <a:prstGeom prst="rect">
            <a:avLst/>
          </a:prstGeom>
          <a:solidFill>
            <a:schemeClr val="accent1">
              <a:lumMod val="60000"/>
              <a:lumOff val="40000"/>
            </a:schemeClr>
          </a:solidFill>
        </p:spPr>
        <p:txBody>
          <a:bodyPr vert="horz" lIns="81967" tIns="40982" rIns="81967" bIns="40982"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base" latinLnBrk="0" hangingPunct="1">
              <a:lnSpc>
                <a:spcPct val="90000"/>
              </a:lnSpc>
              <a:spcBef>
                <a:spcPct val="0"/>
              </a:spcBef>
              <a:spcAft>
                <a:spcPct val="0"/>
              </a:spcAft>
              <a:buClrTx/>
              <a:buSzTx/>
              <a:buFontTx/>
              <a:buNone/>
              <a:tabLst/>
              <a:defRPr/>
            </a:pPr>
            <a:endParaRPr kumimoji="0" lang="en-US" sz="2500" b="1" i="0" u="none" strike="noStrike" kern="1200" cap="none" spc="0" normalizeH="0" baseline="0" noProof="0" dirty="0">
              <a:ln>
                <a:noFill/>
              </a:ln>
              <a:solidFill>
                <a:prstClr val="black"/>
              </a:solidFill>
              <a:effectLst/>
              <a:uLnTx/>
              <a:uFillTx/>
              <a:latin typeface="Palatino Linotype" panose="02040502050505030304" pitchFamily="18" charset="0"/>
              <a:ea typeface="+mj-ea"/>
              <a:cs typeface="+mj-cs"/>
            </a:endParaRPr>
          </a:p>
        </p:txBody>
      </p:sp>
      <p:pic>
        <p:nvPicPr>
          <p:cNvPr id="11" name="Picture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232037" y="4"/>
            <a:ext cx="832247" cy="966787"/>
          </a:xfrm>
          <a:prstGeom prst="rect">
            <a:avLst/>
          </a:prstGeom>
        </p:spPr>
      </p:pic>
      <p:sp>
        <p:nvSpPr>
          <p:cNvPr id="2" name="Title 1"/>
          <p:cNvSpPr>
            <a:spLocks noGrp="1"/>
          </p:cNvSpPr>
          <p:nvPr>
            <p:ph type="title"/>
          </p:nvPr>
        </p:nvSpPr>
        <p:spPr>
          <a:xfrm>
            <a:off x="11" y="11"/>
            <a:ext cx="8232035" cy="1062317"/>
          </a:xfrm>
          <a:prstGeom prst="rect">
            <a:avLst/>
          </a:prstGeom>
        </p:spPr>
        <p:txBody>
          <a:bodyPr lIns="81967" tIns="40982" rIns="81967" bIns="40982" anchor="ctr"/>
          <a:lstStyle/>
          <a:p>
            <a:r>
              <a:rPr lang="en-US" dirty="0"/>
              <a:t>Click to edit Master title style</a:t>
            </a:r>
          </a:p>
        </p:txBody>
      </p:sp>
    </p:spTree>
    <p:extLst>
      <p:ext uri="{BB962C8B-B14F-4D97-AF65-F5344CB8AC3E}">
        <p14:creationId xmlns:p14="http://schemas.microsoft.com/office/powerpoint/2010/main" val="4003987275"/>
      </p:ext>
    </p:extLst>
  </p:cSld>
  <p:clrMapOvr>
    <a:masterClrMapping/>
  </p:clrMapOvr>
  <mc:AlternateContent xmlns:mc="http://schemas.openxmlformats.org/markup-compatibility/2006" xmlns:p14="http://schemas.microsoft.com/office/powerpoint/2010/main">
    <mc:Choice Requires="p14">
      <p:transition spd="slow" p14:dur="1500">
        <p:zoom/>
      </p:transition>
    </mc:Choice>
    <mc:Fallback xmlns="">
      <p:transition spd="slow">
        <p:zoom/>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219298158"/>
      </p:ext>
    </p:extLst>
  </p:cSld>
  <p:clrMapOvr>
    <a:masterClrMapping/>
  </p:clrMapOvr>
  <mc:AlternateContent xmlns:mc="http://schemas.openxmlformats.org/markup-compatibility/2006" xmlns:p14="http://schemas.microsoft.com/office/powerpoint/2010/main">
    <mc:Choice Requires="p14">
      <p:transition spd="slow" p14:dur="1500">
        <p:zoom/>
      </p:transition>
    </mc:Choice>
    <mc:Fallback xmlns="">
      <p:transition spd="slow">
        <p:zoom/>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51202" name="Rectangle 2"/>
          <p:cNvSpPr>
            <a:spLocks noGrp="1" noChangeArrowheads="1"/>
          </p:cNvSpPr>
          <p:nvPr>
            <p:ph type="ctrTitle"/>
          </p:nvPr>
        </p:nvSpPr>
        <p:spPr>
          <a:xfrm>
            <a:off x="685800" y="1219202"/>
            <a:ext cx="7772400" cy="1470025"/>
          </a:xfrm>
        </p:spPr>
        <p:txBody>
          <a:bodyPr anchor="ctr"/>
          <a:lstStyle>
            <a:lvl1pPr>
              <a:defRPr/>
            </a:lvl1pPr>
          </a:lstStyle>
          <a:p>
            <a:r>
              <a:rPr lang="en-US"/>
              <a:t>Click to edit Master title style</a:t>
            </a:r>
          </a:p>
        </p:txBody>
      </p:sp>
      <p:sp>
        <p:nvSpPr>
          <p:cNvPr id="51203" name="Rectangle 3"/>
          <p:cNvSpPr>
            <a:spLocks noGrp="1" noChangeArrowheads="1"/>
          </p:cNvSpPr>
          <p:nvPr>
            <p:ph type="subTitle" idx="1"/>
          </p:nvPr>
        </p:nvSpPr>
        <p:spPr>
          <a:xfrm>
            <a:off x="685800" y="3584575"/>
            <a:ext cx="7772400" cy="1752600"/>
          </a:xfrm>
        </p:spPr>
        <p:txBody>
          <a:bodyPr/>
          <a:lstStyle>
            <a:lvl1pPr marL="0" indent="0" algn="ctr">
              <a:lnSpc>
                <a:spcPct val="85000"/>
              </a:lnSpc>
              <a:buFont typeface="Arial" charset="0"/>
              <a:buNone/>
              <a:defRPr/>
            </a:lvl1pPr>
          </a:lstStyle>
          <a:p>
            <a:r>
              <a:rPr lang="en-US"/>
              <a:t>Click to edit Master subtitle style</a:t>
            </a:r>
          </a:p>
        </p:txBody>
      </p:sp>
    </p:spTree>
    <p:extLst>
      <p:ext uri="{BB962C8B-B14F-4D97-AF65-F5344CB8AC3E}">
        <p14:creationId xmlns:p14="http://schemas.microsoft.com/office/powerpoint/2010/main" val="2892006564"/>
      </p:ext>
    </p:extLst>
  </p:cSld>
  <p:clrMapOvr>
    <a:masterClrMapping/>
  </p:clrMapOvr>
  <mc:AlternateContent xmlns:mc="http://schemas.openxmlformats.org/markup-compatibility/2006" xmlns:p14="http://schemas.microsoft.com/office/powerpoint/2010/main">
    <mc:Choice Requires="p14">
      <p:transition spd="slow" p14:dur="1500">
        <p:zoom/>
      </p:transition>
    </mc:Choice>
    <mc:Fallback xmlns="">
      <p:transition spd="slow">
        <p:zoom/>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741735132"/>
      </p:ext>
    </p:extLst>
  </p:cSld>
  <p:clrMapOvr>
    <a:masterClrMapping/>
  </p:clrMapOvr>
  <mc:AlternateContent xmlns:mc="http://schemas.openxmlformats.org/markup-compatibility/2006" xmlns:p14="http://schemas.microsoft.com/office/powerpoint/2010/main">
    <mc:Choice Requires="p14">
      <p:transition spd="slow" p14:dur="1500">
        <p:zoom/>
      </p:transition>
    </mc:Choice>
    <mc:Fallback xmlns="">
      <p:transition spd="slow">
        <p:zoom/>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890807705"/>
      </p:ext>
    </p:extLst>
  </p:cSld>
  <p:clrMapOvr>
    <a:masterClrMapping/>
  </p:clrMapOvr>
  <mc:AlternateContent xmlns:mc="http://schemas.openxmlformats.org/markup-compatibility/2006" xmlns:p14="http://schemas.microsoft.com/office/powerpoint/2010/main">
    <mc:Choice Requires="p14">
      <p:transition spd="slow" p14:dur="1500">
        <p:zoom/>
      </p:transition>
    </mc:Choice>
    <mc:Fallback xmlns="">
      <p:transition spd="slow">
        <p:zoom/>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076396185"/>
      </p:ext>
    </p:extLst>
  </p:cSld>
  <p:clrMapOvr>
    <a:masterClrMapping/>
  </p:clrMapOvr>
  <mc:AlternateContent xmlns:mc="http://schemas.openxmlformats.org/markup-compatibility/2006" xmlns:p14="http://schemas.microsoft.com/office/powerpoint/2010/main">
    <mc:Choice Requires="p14">
      <p:transition spd="slow" p14:dur="1500">
        <p:zoom/>
      </p:transition>
    </mc:Choice>
    <mc:Fallback xmlns="">
      <p:transition spd="slow">
        <p:zoom/>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1143001" y="609603"/>
            <a:ext cx="7799388" cy="54514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Rectangle 3"/>
          <p:cNvSpPr>
            <a:spLocks noGrp="1" noChangeArrowheads="1"/>
          </p:cNvSpPr>
          <p:nvPr>
            <p:ph type="dt" sz="half" idx="10"/>
          </p:nvPr>
        </p:nvSpPr>
        <p:spPr>
          <a:xfrm>
            <a:off x="1143000" y="6248400"/>
            <a:ext cx="1905000" cy="457200"/>
          </a:xfrm>
          <a:prstGeom prst="rect">
            <a:avLst/>
          </a:prstGeom>
          <a:ln/>
        </p:spPr>
        <p:txBody>
          <a:bodyPr lIns="91333" tIns="45667" rIns="91333" bIns="45667"/>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 name="Rectangle 4"/>
          <p:cNvSpPr>
            <a:spLocks noGrp="1" noChangeArrowheads="1"/>
          </p:cNvSpPr>
          <p:nvPr>
            <p:ph type="ftr" sz="quarter" idx="11"/>
          </p:nvPr>
        </p:nvSpPr>
        <p:spPr>
          <a:xfrm>
            <a:off x="3581400" y="6248400"/>
            <a:ext cx="2895600" cy="457200"/>
          </a:xfrm>
          <a:prstGeom prst="rect">
            <a:avLst/>
          </a:prstGeom>
          <a:ln/>
        </p:spPr>
        <p:txBody>
          <a:bodyPr lIns="91333" tIns="45667" rIns="91333" bIns="45667"/>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charset="0"/>
              <a:ea typeface="+mn-ea"/>
              <a:cs typeface="+mn-cs"/>
            </a:endParaRPr>
          </a:p>
        </p:txBody>
      </p:sp>
      <p:sp>
        <p:nvSpPr>
          <p:cNvPr id="5" name="Rectangle 5"/>
          <p:cNvSpPr>
            <a:spLocks noGrp="1" noChangeArrowheads="1"/>
          </p:cNvSpPr>
          <p:nvPr>
            <p:ph type="sldNum" sz="quarter" idx="12"/>
          </p:nvPr>
        </p:nvSpPr>
        <p:spPr>
          <a:xfrm>
            <a:off x="7010400" y="6248400"/>
            <a:ext cx="1905000" cy="457200"/>
          </a:xfrm>
          <a:prstGeom prst="rect">
            <a:avLst/>
          </a:prstGeom>
          <a:ln/>
        </p:spPr>
        <p:txBody>
          <a:bodyPr lIns="91333" tIns="45667" rIns="91333" bIns="45667"/>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fld id="{D1F089BD-975E-43BE-8922-2393776C535B}" type="slidenum">
              <a:rPr kumimoji="0" lang="en-US" sz="1800" b="0" i="0" u="none" strike="noStrike" kern="1200" cap="none" spc="0" normalizeH="0" baseline="0" noProof="0">
                <a:ln>
                  <a:noFill/>
                </a:ln>
                <a:solidFill>
                  <a:srgbClr val="FFFFFF"/>
                </a:solidFill>
                <a:effectLst/>
                <a:uLnTx/>
                <a:uFillTx/>
                <a:latin typeface="Arial" charset="0"/>
                <a:ea typeface="+mn-ea"/>
                <a:cs typeface="+mn-cs"/>
              </a:rPr>
              <a:pPr marL="0" marR="0" lvl="0" indent="0" algn="l" defTabSz="914400" rtl="0" eaLnBrk="1" fontAlgn="base" latinLnBrk="0" hangingPunct="1">
                <a:lnSpc>
                  <a:spcPct val="100000"/>
                </a:lnSpc>
                <a:spcBef>
                  <a:spcPct val="0"/>
                </a:spcBef>
                <a:spcAft>
                  <a:spcPct val="0"/>
                </a:spcAft>
                <a:buClrTx/>
                <a:buSzTx/>
                <a:buFontTx/>
                <a:buNone/>
                <a:tabLst/>
                <a:defRPr/>
              </a:pPr>
              <a:t>‹#›</a:t>
            </a:fld>
            <a:endParaRPr kumimoji="0" lang="en-US" sz="1800" b="0" i="0" u="none" strike="noStrike" kern="1200" cap="none" spc="0" normalizeH="0" baseline="0" noProof="0">
              <a:ln>
                <a:noFill/>
              </a:ln>
              <a:solidFill>
                <a:srgbClr val="FFFFFF"/>
              </a:solidFill>
              <a:effectLst/>
              <a:uLnTx/>
              <a:uFillTx/>
              <a:latin typeface="Arial" charset="0"/>
              <a:ea typeface="+mn-ea"/>
              <a:cs typeface="+mn-cs"/>
            </a:endParaRPr>
          </a:p>
        </p:txBody>
      </p:sp>
    </p:spTree>
    <p:extLst>
      <p:ext uri="{BB962C8B-B14F-4D97-AF65-F5344CB8AC3E}">
        <p14:creationId xmlns:p14="http://schemas.microsoft.com/office/powerpoint/2010/main" val="3099984713"/>
      </p:ext>
    </p:extLst>
  </p:cSld>
  <p:clrMapOvr>
    <a:masterClrMapping/>
  </p:clrMapOvr>
  <mc:AlternateContent xmlns:mc="http://schemas.openxmlformats.org/markup-compatibility/2006" xmlns:p14="http://schemas.microsoft.com/office/powerpoint/2010/main">
    <mc:Choice Requires="p14">
      <p:transition spd="slow" p14:dur="1500">
        <p:zoom/>
      </p:transition>
    </mc:Choice>
    <mc:Fallback xmlns="">
      <p:transition spd="slow">
        <p:zoom/>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442774525"/>
      </p:ext>
    </p:extLst>
  </p:cSld>
  <p:clrMapOvr>
    <a:masterClrMapping/>
  </p:clrMapOvr>
  <mc:AlternateContent xmlns:mc="http://schemas.openxmlformats.org/markup-compatibility/2006" xmlns:p14="http://schemas.microsoft.com/office/powerpoint/2010/main">
    <mc:Choice Requires="p14">
      <p:transition spd="slow" p14:dur="1500">
        <p:zoom/>
      </p:transition>
    </mc:Choice>
    <mc:Fallback xmlns="">
      <p:transition spd="slow">
        <p:zoom/>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4" name="Title 1"/>
          <p:cNvSpPr txBox="1">
            <a:spLocks/>
          </p:cNvSpPr>
          <p:nvPr userDrawn="1"/>
        </p:nvSpPr>
        <p:spPr>
          <a:xfrm>
            <a:off x="0" y="0"/>
            <a:ext cx="9144000" cy="1062038"/>
          </a:xfrm>
          <a:prstGeom prst="rect">
            <a:avLst/>
          </a:prstGeom>
          <a:solidFill>
            <a:schemeClr val="accent1">
              <a:lumMod val="60000"/>
              <a:lumOff val="40000"/>
            </a:schemeClr>
          </a:solidFill>
        </p:spPr>
        <p:txBody>
          <a:bodyPr lIns="81967" tIns="40982" rIns="81967" bIns="40982"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base" latinLnBrk="0" hangingPunct="1">
              <a:lnSpc>
                <a:spcPct val="90000"/>
              </a:lnSpc>
              <a:spcBef>
                <a:spcPct val="0"/>
              </a:spcBef>
              <a:spcAft>
                <a:spcPct val="0"/>
              </a:spcAft>
              <a:buClrTx/>
              <a:buSzTx/>
              <a:buFontTx/>
              <a:buNone/>
              <a:tabLst/>
              <a:defRPr/>
            </a:pPr>
            <a:endParaRPr kumimoji="0" lang="en-US" sz="2500" b="1" i="0" u="none" strike="noStrike" kern="1200" cap="none" spc="0" normalizeH="0" baseline="0" noProof="0" dirty="0">
              <a:ln>
                <a:noFill/>
              </a:ln>
              <a:solidFill>
                <a:prstClr val="black"/>
              </a:solidFill>
              <a:effectLst/>
              <a:uLnTx/>
              <a:uFillTx/>
              <a:latin typeface="Palatino Linotype"/>
              <a:ea typeface="+mj-ea"/>
              <a:cs typeface="+mj-cs"/>
            </a:endParaRPr>
          </a:p>
        </p:txBody>
      </p:sp>
      <p:sp>
        <p:nvSpPr>
          <p:cNvPr id="16" name="Title 1"/>
          <p:cNvSpPr>
            <a:spLocks noGrp="1"/>
          </p:cNvSpPr>
          <p:nvPr>
            <p:ph type="title"/>
          </p:nvPr>
        </p:nvSpPr>
        <p:spPr>
          <a:xfrm>
            <a:off x="11" y="11"/>
            <a:ext cx="8232035" cy="1062317"/>
          </a:xfrm>
          <a:prstGeom prst="rect">
            <a:avLst/>
          </a:prstGeom>
          <a:noFill/>
        </p:spPr>
        <p:txBody>
          <a:bodyPr lIns="81967" tIns="40982" rIns="81967" bIns="40982" anchor="ctr">
            <a:normAutofit/>
          </a:bodyPr>
          <a:lstStyle>
            <a:lvl1pPr>
              <a:defRPr sz="2500"/>
            </a:lvl1pPr>
          </a:lstStyle>
          <a:p>
            <a:r>
              <a:rPr lang="en-US" dirty="0"/>
              <a:t>Click to edit Master title style</a:t>
            </a:r>
          </a:p>
        </p:txBody>
      </p:sp>
      <p:sp>
        <p:nvSpPr>
          <p:cNvPr id="17" name="Text Placeholder 2"/>
          <p:cNvSpPr>
            <a:spLocks noGrp="1"/>
          </p:cNvSpPr>
          <p:nvPr>
            <p:ph idx="1"/>
          </p:nvPr>
        </p:nvSpPr>
        <p:spPr>
          <a:xfrm>
            <a:off x="259642" y="1242094"/>
            <a:ext cx="8624726" cy="4934879"/>
          </a:xfrm>
          <a:prstGeom prst="rect">
            <a:avLst/>
          </a:prstGeom>
        </p:spPr>
        <p:txBody>
          <a:bodyPr vert="horz" lIns="81967" tIns="40982" rIns="81967" bIns="40982" rtlCol="0">
            <a:normAutofit/>
          </a:bodyPr>
          <a:lstStyle>
            <a:lvl1pPr>
              <a:defRPr sz="1800"/>
            </a:lvl1pPr>
            <a:lvl2pPr>
              <a:defRPr sz="1600"/>
            </a:lvl2pPr>
            <a:lvl3pPr>
              <a:defRPr sz="1400"/>
            </a:lvl3pPr>
            <a:lvl4pPr>
              <a:defRPr sz="1300"/>
            </a:lvl4pPr>
            <a:lvl5pPr>
              <a:defRPr sz="13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3"/>
          <p:cNvSpPr>
            <a:spLocks noGrp="1"/>
          </p:cNvSpPr>
          <p:nvPr>
            <p:ph type="dt" sz="half" idx="10"/>
          </p:nvPr>
        </p:nvSpPr>
        <p:spPr>
          <a:xfrm>
            <a:off x="260350" y="6356350"/>
            <a:ext cx="2057400" cy="365125"/>
          </a:xfrm>
          <a:prstGeom prst="rect">
            <a:avLst/>
          </a:prstGeom>
        </p:spPr>
        <p:txBody>
          <a:bodyPr vert="horz" wrap="square" lIns="81967" tIns="40982" rIns="81967" bIns="40982" numCol="1" anchor="t" anchorCtr="0" compatLnSpc="1">
            <a:prstTxWarp prst="textNoShape">
              <a:avLst/>
            </a:prstTxWarp>
          </a:bodyPr>
          <a:lstStyle>
            <a:lvl1pPr eaLnBrk="1" hangingPunct="1">
              <a:defRPr>
                <a:solidFill>
                  <a:srgbClr val="000000"/>
                </a:solidFill>
                <a:latin typeface="Palatino Linotype" pitchFamily="18" charset="0"/>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Palatino Linotype" pitchFamily="18" charset="0"/>
              <a:ea typeface="+mn-ea"/>
              <a:cs typeface="+mn-cs"/>
            </a:endParaRPr>
          </a:p>
        </p:txBody>
      </p:sp>
      <p:sp>
        <p:nvSpPr>
          <p:cNvPr id="6" name="Footer Placeholder 4"/>
          <p:cNvSpPr>
            <a:spLocks noGrp="1"/>
          </p:cNvSpPr>
          <p:nvPr>
            <p:ph type="ftr" sz="quarter" idx="11"/>
          </p:nvPr>
        </p:nvSpPr>
        <p:spPr>
          <a:xfrm>
            <a:off x="3028950" y="6356350"/>
            <a:ext cx="3086100" cy="365125"/>
          </a:xfrm>
          <a:prstGeom prst="rect">
            <a:avLst/>
          </a:prstGeom>
        </p:spPr>
        <p:txBody>
          <a:bodyPr vert="horz" wrap="square" lIns="81967" tIns="40982" rIns="81967" bIns="40982" numCol="1" anchor="t" anchorCtr="0" compatLnSpc="1">
            <a:prstTxWarp prst="textNoShape">
              <a:avLst/>
            </a:prstTxWarp>
          </a:bodyPr>
          <a:lstStyle>
            <a:lvl1pPr eaLnBrk="1" hangingPunct="1">
              <a:defRPr>
                <a:solidFill>
                  <a:srgbClr val="000000"/>
                </a:solidFill>
                <a:latin typeface="Palatino Linotype" pitchFamily="18" charset="0"/>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Palatino Linotype" pitchFamily="18" charset="0"/>
              <a:ea typeface="+mn-ea"/>
              <a:cs typeface="+mn-cs"/>
            </a:endParaRPr>
          </a:p>
        </p:txBody>
      </p:sp>
      <p:sp>
        <p:nvSpPr>
          <p:cNvPr id="7" name="Slide Number Placeholder 5"/>
          <p:cNvSpPr>
            <a:spLocks noGrp="1"/>
          </p:cNvSpPr>
          <p:nvPr>
            <p:ph type="sldNum" sz="quarter" idx="12"/>
          </p:nvPr>
        </p:nvSpPr>
        <p:spPr>
          <a:xfrm>
            <a:off x="6826250" y="6356350"/>
            <a:ext cx="2057400" cy="365125"/>
          </a:xfrm>
          <a:prstGeom prst="rect">
            <a:avLst/>
          </a:prstGeom>
        </p:spPr>
        <p:txBody>
          <a:bodyPr vert="horz" wrap="square" lIns="81967" tIns="40982" rIns="81967" bIns="40982" numCol="1" anchor="t" anchorCtr="0" compatLnSpc="1">
            <a:prstTxWarp prst="textNoShape">
              <a:avLst/>
            </a:prstTxWarp>
          </a:bodyPr>
          <a:lstStyle>
            <a:lvl1pPr eaLnBrk="1" hangingPunct="1">
              <a:defRPr>
                <a:solidFill>
                  <a:srgbClr val="000000"/>
                </a:solidFill>
                <a:latin typeface="Palatino Linotype" panose="02040502050505030304" pitchFamily="18" charset="0"/>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fld id="{0493ECB1-C05E-4E05-ACA3-D3F9721CFA05}" type="slidenum">
              <a:rPr kumimoji="0" lang="en-US" altLang="en-US" sz="1800" b="0" i="0" u="none" strike="noStrike" kern="1200" cap="none" spc="0" normalizeH="0" baseline="0" noProof="0">
                <a:ln>
                  <a:noFill/>
                </a:ln>
                <a:solidFill>
                  <a:srgbClr val="000000"/>
                </a:solidFill>
                <a:effectLst/>
                <a:uLnTx/>
                <a:uFillTx/>
                <a:latin typeface="Palatino Linotype" panose="02040502050505030304" pitchFamily="18" charset="0"/>
                <a:ea typeface="+mn-ea"/>
                <a:cs typeface="+mn-cs"/>
              </a:rPr>
              <a:pPr marL="0" marR="0" lvl="0" indent="0" algn="l" defTabSz="914400" rtl="0" eaLnBrk="1" fontAlgn="base" latinLnBrk="0" hangingPunct="1">
                <a:lnSpc>
                  <a:spcPct val="100000"/>
                </a:lnSpc>
                <a:spcBef>
                  <a:spcPct val="0"/>
                </a:spcBef>
                <a:spcAft>
                  <a:spcPct val="0"/>
                </a:spcAft>
                <a:buClrTx/>
                <a:buSzTx/>
                <a:buFontTx/>
                <a:buNone/>
                <a:tabLst/>
                <a:defRPr/>
              </a:pPr>
              <a:t>‹#›</a:t>
            </a:fld>
            <a:endParaRPr kumimoji="0" lang="en-US" altLang="en-US" sz="1800" b="0" i="0" u="none" strike="noStrike" kern="1200" cap="none" spc="0" normalizeH="0" baseline="0" noProof="0">
              <a:ln>
                <a:noFill/>
              </a:ln>
              <a:solidFill>
                <a:srgbClr val="000000"/>
              </a:solidFill>
              <a:effectLst/>
              <a:uLnTx/>
              <a:uFillTx/>
              <a:latin typeface="Palatino Linotype" panose="02040502050505030304" pitchFamily="18" charset="0"/>
              <a:ea typeface="+mn-ea"/>
              <a:cs typeface="+mn-cs"/>
            </a:endParaRPr>
          </a:p>
        </p:txBody>
      </p:sp>
    </p:spTree>
    <p:extLst>
      <p:ext uri="{BB962C8B-B14F-4D97-AF65-F5344CB8AC3E}">
        <p14:creationId xmlns:p14="http://schemas.microsoft.com/office/powerpoint/2010/main" val="553150141"/>
      </p:ext>
    </p:extLst>
  </p:cSld>
  <p:clrMapOvr>
    <a:masterClrMapping/>
  </p:clrMapOvr>
  <mc:AlternateContent xmlns:mc="http://schemas.openxmlformats.org/markup-compatibility/2006" xmlns:p14="http://schemas.microsoft.com/office/powerpoint/2010/main">
    <mc:Choice Requires="p14">
      <p:transition spd="slow" p14:dur="1500">
        <p:zoom/>
      </p:transition>
    </mc:Choice>
    <mc:Fallback xmlns="">
      <p:transition spd="slow">
        <p:zoom/>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Section Break">
    <p:spTree>
      <p:nvGrpSpPr>
        <p:cNvPr id="1" name=""/>
        <p:cNvGrpSpPr/>
        <p:nvPr/>
      </p:nvGrpSpPr>
      <p:grpSpPr>
        <a:xfrm>
          <a:off x="0" y="0"/>
          <a:ext cx="0" cy="0"/>
          <a:chOff x="0" y="0"/>
          <a:chExt cx="0" cy="0"/>
        </a:xfrm>
      </p:grpSpPr>
      <p:sp>
        <p:nvSpPr>
          <p:cNvPr id="4" name="Rectangle 3"/>
          <p:cNvSpPr/>
          <p:nvPr userDrawn="1"/>
        </p:nvSpPr>
        <p:spPr>
          <a:xfrm>
            <a:off x="0" y="1588"/>
            <a:ext cx="9144000" cy="3302000"/>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81967" tIns="40982" rIns="81967" bIns="40982" anchor="ctr"/>
          <a:lstStyle/>
          <a:p>
            <a:pPr marL="0" marR="0" lvl="0" indent="0" algn="ctr" defTabSz="819623"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dirty="0">
              <a:ln>
                <a:noFill/>
              </a:ln>
              <a:solidFill>
                <a:prstClr val="white"/>
              </a:solidFill>
              <a:effectLst/>
              <a:uLnTx/>
              <a:uFillTx/>
              <a:latin typeface="Palatino Linotype"/>
              <a:ea typeface="+mn-ea"/>
              <a:cs typeface="+mn-cs"/>
            </a:endParaRPr>
          </a:p>
        </p:txBody>
      </p:sp>
      <p:grpSp>
        <p:nvGrpSpPr>
          <p:cNvPr id="5" name="Group 8"/>
          <p:cNvGrpSpPr>
            <a:grpSpLocks/>
          </p:cNvGrpSpPr>
          <p:nvPr userDrawn="1"/>
        </p:nvGrpSpPr>
        <p:grpSpPr bwMode="auto">
          <a:xfrm>
            <a:off x="2613025" y="4859338"/>
            <a:ext cx="3844925" cy="2103437"/>
            <a:chOff x="2954655" y="4922688"/>
            <a:chExt cx="4230202" cy="2383913"/>
          </a:xfrm>
        </p:grpSpPr>
        <p:pic>
          <p:nvPicPr>
            <p:cNvPr id="6" name="Picture 3"/>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2954655" y="4922688"/>
              <a:ext cx="2383913" cy="238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4"/>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5561658" y="5143273"/>
              <a:ext cx="1623199" cy="19427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7" name="Subtitle 2"/>
          <p:cNvSpPr>
            <a:spLocks noGrp="1"/>
          </p:cNvSpPr>
          <p:nvPr>
            <p:ph type="subTitle" idx="1"/>
          </p:nvPr>
        </p:nvSpPr>
        <p:spPr>
          <a:xfrm>
            <a:off x="1143000" y="3489688"/>
            <a:ext cx="6858000" cy="1491755"/>
          </a:xfrm>
          <a:prstGeom prst="rect">
            <a:avLst/>
          </a:prstGeom>
        </p:spPr>
        <p:txBody>
          <a:bodyPr lIns="81967" tIns="40982" rIns="81967" bIns="40982"/>
          <a:lstStyle>
            <a:lvl1pPr marL="0" indent="0" algn="l">
              <a:buNone/>
              <a:defRPr sz="2200"/>
            </a:lvl1pPr>
            <a:lvl2pPr marL="409811" indent="0" algn="ctr">
              <a:buNone/>
              <a:defRPr sz="1800"/>
            </a:lvl2pPr>
            <a:lvl3pPr marL="819623" indent="0" algn="ctr">
              <a:buNone/>
              <a:defRPr sz="1600"/>
            </a:lvl3pPr>
            <a:lvl4pPr marL="1229435" indent="0" algn="ctr">
              <a:buNone/>
              <a:defRPr sz="1400"/>
            </a:lvl4pPr>
            <a:lvl5pPr marL="1639247" indent="0" algn="ctr">
              <a:buNone/>
              <a:defRPr sz="1400"/>
            </a:lvl5pPr>
            <a:lvl6pPr marL="2049059" indent="0" algn="ctr">
              <a:buNone/>
              <a:defRPr sz="1400"/>
            </a:lvl6pPr>
            <a:lvl7pPr marL="2458872" indent="0" algn="ctr">
              <a:buNone/>
              <a:defRPr sz="1400"/>
            </a:lvl7pPr>
            <a:lvl8pPr marL="2868682" indent="0" algn="ctr">
              <a:buNone/>
              <a:defRPr sz="1400"/>
            </a:lvl8pPr>
            <a:lvl9pPr marL="3278493" indent="0" algn="ctr">
              <a:buNone/>
              <a:defRPr sz="1400"/>
            </a:lvl9pPr>
          </a:lstStyle>
          <a:p>
            <a:r>
              <a:rPr lang="en-US" dirty="0"/>
              <a:t>Click to edit Master subtitle style</a:t>
            </a:r>
          </a:p>
        </p:txBody>
      </p:sp>
      <p:sp>
        <p:nvSpPr>
          <p:cNvPr id="12" name="Text Placeholder 11"/>
          <p:cNvSpPr>
            <a:spLocks noGrp="1"/>
          </p:cNvSpPr>
          <p:nvPr>
            <p:ph type="body" sz="quarter" idx="10"/>
          </p:nvPr>
        </p:nvSpPr>
        <p:spPr>
          <a:xfrm>
            <a:off x="1143000" y="1592638"/>
            <a:ext cx="6858000" cy="1711699"/>
          </a:xfrm>
          <a:prstGeom prst="rect">
            <a:avLst/>
          </a:prstGeom>
        </p:spPr>
        <p:txBody>
          <a:bodyPr lIns="81967" tIns="40982" rIns="81967" bIns="40982" anchor="b">
            <a:normAutofit/>
          </a:bodyPr>
          <a:lstStyle>
            <a:lvl1pPr marL="0" indent="0" algn="l">
              <a:buNone/>
              <a:defRPr sz="3900"/>
            </a:lvl1pPr>
          </a:lstStyle>
          <a:p>
            <a:pPr lvl="0"/>
            <a:r>
              <a:rPr lang="en-US" smtClean="0"/>
              <a:t>Edit Master text styles</a:t>
            </a:r>
          </a:p>
        </p:txBody>
      </p:sp>
    </p:spTree>
    <p:extLst>
      <p:ext uri="{BB962C8B-B14F-4D97-AF65-F5344CB8AC3E}">
        <p14:creationId xmlns:p14="http://schemas.microsoft.com/office/powerpoint/2010/main" val="107239466"/>
      </p:ext>
    </p:extLst>
  </p:cSld>
  <p:clrMapOvr>
    <a:masterClrMapping/>
  </p:clrMapOvr>
  <mc:AlternateContent xmlns:mc="http://schemas.openxmlformats.org/markup-compatibility/2006" xmlns:p14="http://schemas.microsoft.com/office/powerpoint/2010/main">
    <mc:Choice Requires="p14">
      <p:transition spd="slow" p14:dur="1500">
        <p:zoom/>
      </p:transition>
    </mc:Choice>
    <mc:Fallback xmlns="">
      <p:transition spd="slow">
        <p:zoom/>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Title 1"/>
          <p:cNvSpPr txBox="1">
            <a:spLocks/>
          </p:cNvSpPr>
          <p:nvPr userDrawn="1"/>
        </p:nvSpPr>
        <p:spPr>
          <a:xfrm>
            <a:off x="0" y="0"/>
            <a:ext cx="9144000" cy="1062038"/>
          </a:xfrm>
          <a:prstGeom prst="rect">
            <a:avLst/>
          </a:prstGeom>
          <a:solidFill>
            <a:schemeClr val="accent1">
              <a:lumMod val="60000"/>
              <a:lumOff val="40000"/>
            </a:schemeClr>
          </a:solidFill>
        </p:spPr>
        <p:txBody>
          <a:bodyPr lIns="81967" tIns="40982" rIns="81967" bIns="40982"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base" latinLnBrk="0" hangingPunct="1">
              <a:lnSpc>
                <a:spcPct val="90000"/>
              </a:lnSpc>
              <a:spcBef>
                <a:spcPct val="0"/>
              </a:spcBef>
              <a:spcAft>
                <a:spcPct val="0"/>
              </a:spcAft>
              <a:buClrTx/>
              <a:buSzTx/>
              <a:buFontTx/>
              <a:buNone/>
              <a:tabLst/>
              <a:defRPr/>
            </a:pPr>
            <a:endParaRPr kumimoji="0" lang="en-US" sz="2500" b="1" i="0" u="none" strike="noStrike" kern="1200" cap="none" spc="0" normalizeH="0" baseline="0" noProof="0" dirty="0">
              <a:ln>
                <a:noFill/>
              </a:ln>
              <a:solidFill>
                <a:prstClr val="black"/>
              </a:solidFill>
              <a:effectLst/>
              <a:uLnTx/>
              <a:uFillTx/>
              <a:latin typeface="Palatino Linotype"/>
              <a:ea typeface="+mj-ea"/>
              <a:cs typeface="+mj-cs"/>
            </a:endParaRPr>
          </a:p>
        </p:txBody>
      </p:sp>
      <p:sp>
        <p:nvSpPr>
          <p:cNvPr id="2" name="Title 1"/>
          <p:cNvSpPr>
            <a:spLocks noGrp="1"/>
          </p:cNvSpPr>
          <p:nvPr>
            <p:ph type="title"/>
          </p:nvPr>
        </p:nvSpPr>
        <p:spPr>
          <a:xfrm>
            <a:off x="11" y="11"/>
            <a:ext cx="8232035" cy="1062317"/>
          </a:xfrm>
          <a:prstGeom prst="rect">
            <a:avLst/>
          </a:prstGeom>
          <a:noFill/>
        </p:spPr>
        <p:txBody>
          <a:bodyPr lIns="81967" tIns="40982" rIns="81967" bIns="40982" anchor="ctr">
            <a:normAutofit/>
          </a:bodyPr>
          <a:lstStyle>
            <a:lvl1pPr>
              <a:defRPr sz="2500"/>
            </a:lvl1pPr>
          </a:lstStyle>
          <a:p>
            <a:r>
              <a:rPr lang="en-US" dirty="0"/>
              <a:t>Click to edit Master title style</a:t>
            </a:r>
          </a:p>
        </p:txBody>
      </p:sp>
      <p:sp>
        <p:nvSpPr>
          <p:cNvPr id="10" name="Text Placeholder 2"/>
          <p:cNvSpPr>
            <a:spLocks noGrp="1"/>
          </p:cNvSpPr>
          <p:nvPr>
            <p:ph idx="1"/>
          </p:nvPr>
        </p:nvSpPr>
        <p:spPr>
          <a:xfrm>
            <a:off x="259642" y="1242094"/>
            <a:ext cx="8624726" cy="4934879"/>
          </a:xfrm>
          <a:prstGeom prst="rect">
            <a:avLst/>
          </a:prstGeom>
        </p:spPr>
        <p:txBody>
          <a:bodyPr vert="horz" lIns="81967" tIns="40982" rIns="81967" bIns="40982" rtlCol="0">
            <a:normAutofit/>
          </a:bodyPr>
          <a:lstStyle>
            <a:lvl1pPr>
              <a:defRPr sz="1800"/>
            </a:lvl1pPr>
            <a:lvl2pPr>
              <a:defRPr sz="1600"/>
            </a:lvl2pPr>
            <a:lvl3pPr>
              <a:defRPr sz="1400"/>
            </a:lvl3pPr>
            <a:lvl4pPr>
              <a:defRPr sz="1300"/>
            </a:lvl4pPr>
            <a:lvl5pPr>
              <a:defRPr sz="13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0"/>
          </p:nvPr>
        </p:nvSpPr>
        <p:spPr>
          <a:xfrm>
            <a:off x="3028950" y="6356350"/>
            <a:ext cx="3086100" cy="365125"/>
          </a:xfrm>
          <a:prstGeom prst="rect">
            <a:avLst/>
          </a:prstGeom>
        </p:spPr>
        <p:txBody>
          <a:bodyPr vert="horz" wrap="square" lIns="81967" tIns="40982" rIns="81967" bIns="40982" numCol="1" anchor="t" anchorCtr="0" compatLnSpc="1">
            <a:prstTxWarp prst="textNoShape">
              <a:avLst/>
            </a:prstTxWarp>
          </a:bodyPr>
          <a:lstStyle>
            <a:lvl1pPr eaLnBrk="1" hangingPunct="1">
              <a:defRPr>
                <a:solidFill>
                  <a:srgbClr val="000000"/>
                </a:solidFill>
                <a:latin typeface="Palatino Linotype" pitchFamily="18" charset="0"/>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Palatino Linotype" pitchFamily="18" charset="0"/>
              <a:ea typeface="+mn-ea"/>
              <a:cs typeface="+mn-cs"/>
            </a:endParaRPr>
          </a:p>
        </p:txBody>
      </p:sp>
      <p:sp>
        <p:nvSpPr>
          <p:cNvPr id="6" name="Slide Number Placeholder 5"/>
          <p:cNvSpPr>
            <a:spLocks noGrp="1"/>
          </p:cNvSpPr>
          <p:nvPr>
            <p:ph type="sldNum" sz="quarter" idx="11"/>
          </p:nvPr>
        </p:nvSpPr>
        <p:spPr>
          <a:xfrm>
            <a:off x="6826250" y="6356350"/>
            <a:ext cx="2076450" cy="365125"/>
          </a:xfrm>
          <a:prstGeom prst="rect">
            <a:avLst/>
          </a:prstGeom>
        </p:spPr>
        <p:txBody>
          <a:bodyPr vert="horz" wrap="square" lIns="81967" tIns="40982" rIns="81967" bIns="40982" numCol="1" anchor="t" anchorCtr="0" compatLnSpc="1">
            <a:prstTxWarp prst="textNoShape">
              <a:avLst/>
            </a:prstTxWarp>
          </a:bodyPr>
          <a:lstStyle>
            <a:lvl1pPr eaLnBrk="1" hangingPunct="1">
              <a:defRPr>
                <a:solidFill>
                  <a:srgbClr val="000000"/>
                </a:solidFill>
                <a:latin typeface="Palatino Linotype" panose="02040502050505030304" pitchFamily="18" charset="0"/>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fld id="{27492D67-7C3A-45F5-AB01-E35DD080FCBD}" type="slidenum">
              <a:rPr kumimoji="0" lang="en-US" altLang="en-US" sz="1800" b="0" i="0" u="none" strike="noStrike" kern="1200" cap="none" spc="0" normalizeH="0" baseline="0" noProof="0">
                <a:ln>
                  <a:noFill/>
                </a:ln>
                <a:solidFill>
                  <a:srgbClr val="000000"/>
                </a:solidFill>
                <a:effectLst/>
                <a:uLnTx/>
                <a:uFillTx/>
                <a:latin typeface="Palatino Linotype" panose="02040502050505030304" pitchFamily="18" charset="0"/>
                <a:ea typeface="+mn-ea"/>
                <a:cs typeface="+mn-cs"/>
              </a:rPr>
              <a:pPr marL="0" marR="0" lvl="0" indent="0" algn="l" defTabSz="914400" rtl="0" eaLnBrk="1" fontAlgn="base" latinLnBrk="0" hangingPunct="1">
                <a:lnSpc>
                  <a:spcPct val="100000"/>
                </a:lnSpc>
                <a:spcBef>
                  <a:spcPct val="0"/>
                </a:spcBef>
                <a:spcAft>
                  <a:spcPct val="0"/>
                </a:spcAft>
                <a:buClrTx/>
                <a:buSzTx/>
                <a:buFontTx/>
                <a:buNone/>
                <a:tabLst/>
                <a:defRPr/>
              </a:pPr>
              <a:t>‹#›</a:t>
            </a:fld>
            <a:endParaRPr kumimoji="0" lang="en-US" altLang="en-US" sz="1800" b="0" i="0" u="none" strike="noStrike" kern="1200" cap="none" spc="0" normalizeH="0" baseline="0" noProof="0">
              <a:ln>
                <a:noFill/>
              </a:ln>
              <a:solidFill>
                <a:srgbClr val="000000"/>
              </a:solidFill>
              <a:effectLst/>
              <a:uLnTx/>
              <a:uFillTx/>
              <a:latin typeface="Palatino Linotype" panose="02040502050505030304" pitchFamily="18" charset="0"/>
              <a:ea typeface="+mn-ea"/>
              <a:cs typeface="+mn-cs"/>
            </a:endParaRPr>
          </a:p>
        </p:txBody>
      </p:sp>
    </p:spTree>
    <p:extLst>
      <p:ext uri="{BB962C8B-B14F-4D97-AF65-F5344CB8AC3E}">
        <p14:creationId xmlns:p14="http://schemas.microsoft.com/office/powerpoint/2010/main" val="908874110"/>
      </p:ext>
    </p:extLst>
  </p:cSld>
  <p:clrMapOvr>
    <a:masterClrMapping/>
  </p:clrMapOvr>
  <mc:AlternateContent xmlns:mc="http://schemas.openxmlformats.org/markup-compatibility/2006" xmlns:p14="http://schemas.microsoft.com/office/powerpoint/2010/main">
    <mc:Choice Requires="p14">
      <p:transition spd="slow" p14:dur="1500">
        <p:zoom/>
      </p:transition>
    </mc:Choice>
    <mc:Fallback xmlns="">
      <p:transition spd="slow">
        <p:zoom/>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p:nvPr userDrawn="1"/>
        </p:nvSpPr>
        <p:spPr>
          <a:xfrm>
            <a:off x="0" y="-11113"/>
            <a:ext cx="9144000" cy="11223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81967" tIns="40982" rIns="81967" bIns="40982" anchor="ctr"/>
          <a:lstStyle/>
          <a:p>
            <a:pPr marL="0" marR="0" lvl="0" indent="0" algn="ctr" defTabSz="819623"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dirty="0">
              <a:ln>
                <a:noFill/>
              </a:ln>
              <a:solidFill>
                <a:prstClr val="white"/>
              </a:solidFill>
              <a:effectLst/>
              <a:uLnTx/>
              <a:uFillTx/>
              <a:latin typeface="Palatino Linotype"/>
              <a:ea typeface="+mn-ea"/>
              <a:cs typeface="+mn-cs"/>
            </a:endParaRPr>
          </a:p>
        </p:txBody>
      </p:sp>
      <p:sp>
        <p:nvSpPr>
          <p:cNvPr id="5" name="Rectangle 4"/>
          <p:cNvSpPr/>
          <p:nvPr userDrawn="1"/>
        </p:nvSpPr>
        <p:spPr>
          <a:xfrm>
            <a:off x="0" y="1588"/>
            <a:ext cx="9144000" cy="3303587"/>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81967" tIns="40982" rIns="81967" bIns="40982" anchor="ctr"/>
          <a:lstStyle/>
          <a:p>
            <a:pPr marL="0" marR="0" lvl="0" indent="0" algn="ctr" defTabSz="819623"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dirty="0">
              <a:ln>
                <a:noFill/>
              </a:ln>
              <a:solidFill>
                <a:prstClr val="white"/>
              </a:solidFill>
              <a:effectLst/>
              <a:uLnTx/>
              <a:uFillTx/>
              <a:latin typeface="Palatino Linotype"/>
              <a:ea typeface="+mn-ea"/>
              <a:cs typeface="+mn-cs"/>
            </a:endParaRPr>
          </a:p>
        </p:txBody>
      </p:sp>
      <p:grpSp>
        <p:nvGrpSpPr>
          <p:cNvPr id="6" name="Group 17"/>
          <p:cNvGrpSpPr>
            <a:grpSpLocks/>
          </p:cNvGrpSpPr>
          <p:nvPr userDrawn="1"/>
        </p:nvGrpSpPr>
        <p:grpSpPr bwMode="auto">
          <a:xfrm>
            <a:off x="2613025" y="4859338"/>
            <a:ext cx="3844925" cy="2103437"/>
            <a:chOff x="2954655" y="4922688"/>
            <a:chExt cx="4230202" cy="2383913"/>
          </a:xfrm>
        </p:grpSpPr>
        <p:pic>
          <p:nvPicPr>
            <p:cNvPr id="7" name="Picture 4"/>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2954655" y="4922688"/>
              <a:ext cx="2383913" cy="238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5"/>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5561658" y="5143273"/>
              <a:ext cx="1623199" cy="19427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3" name="Text Placeholder 2"/>
          <p:cNvSpPr>
            <a:spLocks noGrp="1"/>
          </p:cNvSpPr>
          <p:nvPr>
            <p:ph type="body" idx="1"/>
          </p:nvPr>
        </p:nvSpPr>
        <p:spPr>
          <a:xfrm>
            <a:off x="623887" y="3468547"/>
            <a:ext cx="7886700" cy="1500187"/>
          </a:xfrm>
          <a:prstGeom prst="rect">
            <a:avLst/>
          </a:prstGeom>
        </p:spPr>
        <p:txBody>
          <a:bodyPr lIns="81967" tIns="40982" rIns="81967" bIns="40982">
            <a:normAutofit/>
          </a:bodyPr>
          <a:lstStyle>
            <a:lvl1pPr marL="0" indent="0" algn="ctr">
              <a:buNone/>
              <a:defRPr sz="2200">
                <a:solidFill>
                  <a:schemeClr val="tx1"/>
                </a:solidFill>
              </a:defRPr>
            </a:lvl1pPr>
            <a:lvl2pPr marL="409811" indent="0">
              <a:buNone/>
              <a:defRPr sz="1800">
                <a:solidFill>
                  <a:schemeClr val="tx1">
                    <a:tint val="75000"/>
                  </a:schemeClr>
                </a:solidFill>
              </a:defRPr>
            </a:lvl2pPr>
            <a:lvl3pPr marL="819623" indent="0">
              <a:buNone/>
              <a:defRPr sz="1600">
                <a:solidFill>
                  <a:schemeClr val="tx1">
                    <a:tint val="75000"/>
                  </a:schemeClr>
                </a:solidFill>
              </a:defRPr>
            </a:lvl3pPr>
            <a:lvl4pPr marL="1229435" indent="0">
              <a:buNone/>
              <a:defRPr sz="1400">
                <a:solidFill>
                  <a:schemeClr val="tx1">
                    <a:tint val="75000"/>
                  </a:schemeClr>
                </a:solidFill>
              </a:defRPr>
            </a:lvl4pPr>
            <a:lvl5pPr marL="1639247" indent="0">
              <a:buNone/>
              <a:defRPr sz="1400">
                <a:solidFill>
                  <a:schemeClr val="tx1">
                    <a:tint val="75000"/>
                  </a:schemeClr>
                </a:solidFill>
              </a:defRPr>
            </a:lvl5pPr>
            <a:lvl6pPr marL="2049059" indent="0">
              <a:buNone/>
              <a:defRPr sz="1400">
                <a:solidFill>
                  <a:schemeClr val="tx1">
                    <a:tint val="75000"/>
                  </a:schemeClr>
                </a:solidFill>
              </a:defRPr>
            </a:lvl6pPr>
            <a:lvl7pPr marL="2458872" indent="0">
              <a:buNone/>
              <a:defRPr sz="1400">
                <a:solidFill>
                  <a:schemeClr val="tx1">
                    <a:tint val="75000"/>
                  </a:schemeClr>
                </a:solidFill>
              </a:defRPr>
            </a:lvl7pPr>
            <a:lvl8pPr marL="2868682" indent="0">
              <a:buNone/>
              <a:defRPr sz="1400">
                <a:solidFill>
                  <a:schemeClr val="tx1">
                    <a:tint val="75000"/>
                  </a:schemeClr>
                </a:solidFill>
              </a:defRPr>
            </a:lvl8pPr>
            <a:lvl9pPr marL="3278493" indent="0">
              <a:buNone/>
              <a:defRPr sz="1400">
                <a:solidFill>
                  <a:schemeClr val="tx1">
                    <a:tint val="75000"/>
                  </a:schemeClr>
                </a:solidFill>
              </a:defRPr>
            </a:lvl9pPr>
          </a:lstStyle>
          <a:p>
            <a:pPr lvl="0"/>
            <a:r>
              <a:rPr lang="en-US" dirty="0"/>
              <a:t>Click to edit Master text styles</a:t>
            </a:r>
          </a:p>
        </p:txBody>
      </p:sp>
      <p:sp>
        <p:nvSpPr>
          <p:cNvPr id="2" name="Title 1"/>
          <p:cNvSpPr>
            <a:spLocks noGrp="1"/>
          </p:cNvSpPr>
          <p:nvPr>
            <p:ph type="title"/>
          </p:nvPr>
        </p:nvSpPr>
        <p:spPr>
          <a:xfrm>
            <a:off x="623887" y="1111431"/>
            <a:ext cx="7886700" cy="2188363"/>
          </a:xfrm>
          <a:prstGeom prst="rect">
            <a:avLst/>
          </a:prstGeom>
        </p:spPr>
        <p:txBody>
          <a:bodyPr lIns="81967" tIns="40982" rIns="81967" bIns="40982" anchor="b">
            <a:normAutofit/>
          </a:bodyPr>
          <a:lstStyle>
            <a:lvl1pPr algn="ctr">
              <a:defRPr sz="3900"/>
            </a:lvl1pPr>
          </a:lstStyle>
          <a:p>
            <a:r>
              <a:rPr lang="en-US" dirty="0"/>
              <a:t>Click to edit Master title style</a:t>
            </a:r>
          </a:p>
        </p:txBody>
      </p:sp>
    </p:spTree>
    <p:extLst>
      <p:ext uri="{BB962C8B-B14F-4D97-AF65-F5344CB8AC3E}">
        <p14:creationId xmlns:p14="http://schemas.microsoft.com/office/powerpoint/2010/main" val="2389342600"/>
      </p:ext>
    </p:extLst>
  </p:cSld>
  <p:clrMapOvr>
    <a:masterClrMapping/>
  </p:clrMapOvr>
  <mc:AlternateContent xmlns:mc="http://schemas.openxmlformats.org/markup-compatibility/2006" xmlns:p14="http://schemas.microsoft.com/office/powerpoint/2010/main">
    <mc:Choice Requires="p14">
      <p:transition spd="slow" p14:dur="1500">
        <p:zoom/>
      </p:transition>
    </mc:Choice>
    <mc:Fallback xmlns="">
      <p:transition spd="slow">
        <p:zoom/>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Title 1"/>
          <p:cNvSpPr txBox="1">
            <a:spLocks/>
          </p:cNvSpPr>
          <p:nvPr userDrawn="1"/>
        </p:nvSpPr>
        <p:spPr>
          <a:xfrm>
            <a:off x="0" y="0"/>
            <a:ext cx="9144000" cy="1062038"/>
          </a:xfrm>
          <a:prstGeom prst="rect">
            <a:avLst/>
          </a:prstGeom>
          <a:solidFill>
            <a:schemeClr val="accent1">
              <a:lumMod val="60000"/>
              <a:lumOff val="40000"/>
            </a:schemeClr>
          </a:solidFill>
        </p:spPr>
        <p:txBody>
          <a:bodyPr lIns="81967" tIns="40982" rIns="81967" bIns="40982"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base" latinLnBrk="0" hangingPunct="1">
              <a:lnSpc>
                <a:spcPct val="90000"/>
              </a:lnSpc>
              <a:spcBef>
                <a:spcPct val="0"/>
              </a:spcBef>
              <a:spcAft>
                <a:spcPct val="0"/>
              </a:spcAft>
              <a:buClrTx/>
              <a:buSzTx/>
              <a:buFontTx/>
              <a:buNone/>
              <a:tabLst/>
              <a:defRPr/>
            </a:pPr>
            <a:endParaRPr kumimoji="0" lang="en-US" sz="2500" b="1" i="0" u="none" strike="noStrike" kern="1200" cap="none" spc="0" normalizeH="0" baseline="0" noProof="0" dirty="0">
              <a:ln>
                <a:noFill/>
              </a:ln>
              <a:solidFill>
                <a:prstClr val="black"/>
              </a:solidFill>
              <a:effectLst/>
              <a:uLnTx/>
              <a:uFillTx/>
              <a:latin typeface="Palatino Linotype"/>
              <a:ea typeface="+mj-ea"/>
              <a:cs typeface="+mj-cs"/>
            </a:endParaRPr>
          </a:p>
        </p:txBody>
      </p:sp>
      <p:pic>
        <p:nvPicPr>
          <p:cNvPr id="6" name="Picture 2"/>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8232775" y="0"/>
            <a:ext cx="831850" cy="966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Content Placeholder 2"/>
          <p:cNvSpPr>
            <a:spLocks noGrp="1"/>
          </p:cNvSpPr>
          <p:nvPr>
            <p:ph sz="half" idx="1"/>
          </p:nvPr>
        </p:nvSpPr>
        <p:spPr>
          <a:xfrm>
            <a:off x="628650" y="1193428"/>
            <a:ext cx="3886200" cy="4983536"/>
          </a:xfrm>
          <a:prstGeom prst="rect">
            <a:avLst/>
          </a:prstGeom>
        </p:spPr>
        <p:txBody>
          <a:bodyPr lIns="81967" tIns="40982" rIns="81967" bIns="40982">
            <a:normAutofit/>
          </a:bodyPr>
          <a:lstStyle>
            <a:lvl1pPr>
              <a:defRPr sz="1800"/>
            </a:lvl1pPr>
            <a:lvl2pPr>
              <a:defRPr sz="1600"/>
            </a:lvl2pPr>
            <a:lvl3pPr>
              <a:defRPr sz="1400"/>
            </a:lvl3pPr>
            <a:lvl4pPr>
              <a:defRPr sz="1300"/>
            </a:lvl4pPr>
            <a:lvl5pPr>
              <a:defRPr sz="13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29150" y="1193428"/>
            <a:ext cx="3886200" cy="4983536"/>
          </a:xfrm>
          <a:prstGeom prst="rect">
            <a:avLst/>
          </a:prstGeom>
        </p:spPr>
        <p:txBody>
          <a:bodyPr lIns="81967" tIns="40982" rIns="81967" bIns="40982">
            <a:normAutofit/>
          </a:bodyPr>
          <a:lstStyle>
            <a:lvl1pPr>
              <a:defRPr sz="1800"/>
            </a:lvl1pPr>
            <a:lvl2pPr>
              <a:defRPr sz="1600"/>
            </a:lvl2pPr>
            <a:lvl3pPr>
              <a:defRPr sz="1400"/>
            </a:lvl3pPr>
            <a:lvl4pPr>
              <a:defRPr sz="1300"/>
            </a:lvl4pPr>
            <a:lvl5pPr>
              <a:defRPr sz="13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Text Placeholder 10"/>
          <p:cNvSpPr>
            <a:spLocks noGrp="1"/>
          </p:cNvSpPr>
          <p:nvPr>
            <p:ph type="body" sz="quarter" idx="13"/>
          </p:nvPr>
        </p:nvSpPr>
        <p:spPr>
          <a:xfrm>
            <a:off x="6" y="11"/>
            <a:ext cx="8231909" cy="1061757"/>
          </a:xfrm>
          <a:prstGeom prst="rect">
            <a:avLst/>
          </a:prstGeom>
        </p:spPr>
        <p:txBody>
          <a:bodyPr lIns="81967" tIns="40982" rIns="81967" bIns="40982" anchor="ctr">
            <a:normAutofit/>
          </a:bodyPr>
          <a:lstStyle>
            <a:lvl1pPr marL="0" indent="0">
              <a:buNone/>
              <a:defRPr sz="2500"/>
            </a:lvl1pPr>
          </a:lstStyle>
          <a:p>
            <a:pPr lvl="0"/>
            <a:r>
              <a:rPr lang="en-US" smtClean="0"/>
              <a:t>Edit Master text styles</a:t>
            </a:r>
          </a:p>
        </p:txBody>
      </p:sp>
      <p:sp>
        <p:nvSpPr>
          <p:cNvPr id="7" name="Slide Number Placeholder 6"/>
          <p:cNvSpPr>
            <a:spLocks noGrp="1"/>
          </p:cNvSpPr>
          <p:nvPr>
            <p:ph type="sldNum" sz="quarter" idx="14"/>
          </p:nvPr>
        </p:nvSpPr>
        <p:spPr>
          <a:xfrm>
            <a:off x="6457950" y="6356350"/>
            <a:ext cx="2435225" cy="365125"/>
          </a:xfrm>
          <a:prstGeom prst="rect">
            <a:avLst/>
          </a:prstGeom>
        </p:spPr>
        <p:txBody>
          <a:bodyPr vert="horz" wrap="square" lIns="81967" tIns="40982" rIns="81967" bIns="40982" numCol="1" anchor="t" anchorCtr="0" compatLnSpc="1">
            <a:prstTxWarp prst="textNoShape">
              <a:avLst/>
            </a:prstTxWarp>
          </a:bodyPr>
          <a:lstStyle>
            <a:lvl1pPr eaLnBrk="1" hangingPunct="1">
              <a:defRPr>
                <a:solidFill>
                  <a:srgbClr val="000000"/>
                </a:solidFill>
                <a:latin typeface="Palatino Linotype" panose="02040502050505030304" pitchFamily="18" charset="0"/>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fld id="{0CF5EBB6-F35B-43B8-9614-7AC217882AA1}" type="slidenum">
              <a:rPr kumimoji="0" lang="en-US" altLang="en-US" sz="1800" b="0" i="0" u="none" strike="noStrike" kern="1200" cap="none" spc="0" normalizeH="0" baseline="0" noProof="0">
                <a:ln>
                  <a:noFill/>
                </a:ln>
                <a:solidFill>
                  <a:srgbClr val="000000"/>
                </a:solidFill>
                <a:effectLst/>
                <a:uLnTx/>
                <a:uFillTx/>
                <a:latin typeface="Palatino Linotype" panose="02040502050505030304" pitchFamily="18" charset="0"/>
                <a:ea typeface="+mn-ea"/>
                <a:cs typeface="+mn-cs"/>
              </a:rPr>
              <a:pPr marL="0" marR="0" lvl="0" indent="0" algn="l" defTabSz="914400" rtl="0" eaLnBrk="1" fontAlgn="base" latinLnBrk="0" hangingPunct="1">
                <a:lnSpc>
                  <a:spcPct val="100000"/>
                </a:lnSpc>
                <a:spcBef>
                  <a:spcPct val="0"/>
                </a:spcBef>
                <a:spcAft>
                  <a:spcPct val="0"/>
                </a:spcAft>
                <a:buClrTx/>
                <a:buSzTx/>
                <a:buFontTx/>
                <a:buNone/>
                <a:tabLst/>
                <a:defRPr/>
              </a:pPr>
              <a:t>‹#›</a:t>
            </a:fld>
            <a:endParaRPr kumimoji="0" lang="en-US" altLang="en-US" sz="1800" b="0" i="0" u="none" strike="noStrike" kern="1200" cap="none" spc="0" normalizeH="0" baseline="0" noProof="0">
              <a:ln>
                <a:noFill/>
              </a:ln>
              <a:solidFill>
                <a:srgbClr val="000000"/>
              </a:solidFill>
              <a:effectLst/>
              <a:uLnTx/>
              <a:uFillTx/>
              <a:latin typeface="Palatino Linotype" panose="02040502050505030304" pitchFamily="18" charset="0"/>
              <a:ea typeface="+mn-ea"/>
              <a:cs typeface="+mn-cs"/>
            </a:endParaRPr>
          </a:p>
        </p:txBody>
      </p:sp>
    </p:spTree>
    <p:extLst>
      <p:ext uri="{BB962C8B-B14F-4D97-AF65-F5344CB8AC3E}">
        <p14:creationId xmlns:p14="http://schemas.microsoft.com/office/powerpoint/2010/main" val="395368265"/>
      </p:ext>
    </p:extLst>
  </p:cSld>
  <p:clrMapOvr>
    <a:masterClrMapping/>
  </p:clrMapOvr>
  <mc:AlternateContent xmlns:mc="http://schemas.openxmlformats.org/markup-compatibility/2006" xmlns:p14="http://schemas.microsoft.com/office/powerpoint/2010/main">
    <mc:Choice Requires="p14">
      <p:transition spd="slow" p14:dur="1500">
        <p:zoom/>
      </p:transition>
    </mc:Choice>
    <mc:Fallback xmlns="">
      <p:transition spd="slow">
        <p:zoom/>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7" name="Title 1"/>
          <p:cNvSpPr txBox="1">
            <a:spLocks/>
          </p:cNvSpPr>
          <p:nvPr userDrawn="1"/>
        </p:nvSpPr>
        <p:spPr>
          <a:xfrm>
            <a:off x="0" y="0"/>
            <a:ext cx="9144000" cy="1062038"/>
          </a:xfrm>
          <a:prstGeom prst="rect">
            <a:avLst/>
          </a:prstGeom>
          <a:solidFill>
            <a:schemeClr val="accent1">
              <a:lumMod val="60000"/>
              <a:lumOff val="40000"/>
            </a:schemeClr>
          </a:solidFill>
        </p:spPr>
        <p:txBody>
          <a:bodyPr lIns="81967" tIns="40982" rIns="81967" bIns="40982"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base" latinLnBrk="0" hangingPunct="1">
              <a:lnSpc>
                <a:spcPct val="90000"/>
              </a:lnSpc>
              <a:spcBef>
                <a:spcPct val="0"/>
              </a:spcBef>
              <a:spcAft>
                <a:spcPct val="0"/>
              </a:spcAft>
              <a:buClrTx/>
              <a:buSzTx/>
              <a:buFontTx/>
              <a:buNone/>
              <a:tabLst/>
              <a:defRPr/>
            </a:pPr>
            <a:endParaRPr kumimoji="0" lang="en-US" sz="2500" b="1" i="0" u="none" strike="noStrike" kern="1200" cap="none" spc="0" normalizeH="0" baseline="0" noProof="0" dirty="0">
              <a:ln>
                <a:noFill/>
              </a:ln>
              <a:solidFill>
                <a:prstClr val="black"/>
              </a:solidFill>
              <a:effectLst/>
              <a:uLnTx/>
              <a:uFillTx/>
              <a:latin typeface="Palatino Linotype"/>
              <a:ea typeface="+mj-ea"/>
              <a:cs typeface="+mj-cs"/>
            </a:endParaRPr>
          </a:p>
        </p:txBody>
      </p:sp>
      <p:pic>
        <p:nvPicPr>
          <p:cNvPr id="8" name="Picture 2"/>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8232775" y="0"/>
            <a:ext cx="831850" cy="966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 Placeholder 2"/>
          <p:cNvSpPr>
            <a:spLocks noGrp="1"/>
          </p:cNvSpPr>
          <p:nvPr>
            <p:ph type="body" idx="1"/>
          </p:nvPr>
        </p:nvSpPr>
        <p:spPr>
          <a:xfrm>
            <a:off x="629842" y="1258539"/>
            <a:ext cx="3868340" cy="823912"/>
          </a:xfrm>
          <a:prstGeom prst="rect">
            <a:avLst/>
          </a:prstGeom>
        </p:spPr>
        <p:txBody>
          <a:bodyPr lIns="81967" tIns="40982" rIns="81967" bIns="40982" anchor="b">
            <a:normAutofit/>
          </a:bodyPr>
          <a:lstStyle>
            <a:lvl1pPr marL="0" indent="0">
              <a:buNone/>
              <a:defRPr sz="2000" b="1"/>
            </a:lvl1pPr>
            <a:lvl2pPr marL="409811" indent="0">
              <a:buNone/>
              <a:defRPr sz="1800" b="1"/>
            </a:lvl2pPr>
            <a:lvl3pPr marL="819623" indent="0">
              <a:buNone/>
              <a:defRPr sz="1600" b="1"/>
            </a:lvl3pPr>
            <a:lvl4pPr marL="1229435" indent="0">
              <a:buNone/>
              <a:defRPr sz="1400" b="1"/>
            </a:lvl4pPr>
            <a:lvl5pPr marL="1639247" indent="0">
              <a:buNone/>
              <a:defRPr sz="1400" b="1"/>
            </a:lvl5pPr>
            <a:lvl6pPr marL="2049059" indent="0">
              <a:buNone/>
              <a:defRPr sz="1400" b="1"/>
            </a:lvl6pPr>
            <a:lvl7pPr marL="2458872" indent="0">
              <a:buNone/>
              <a:defRPr sz="1400" b="1"/>
            </a:lvl7pPr>
            <a:lvl8pPr marL="2868682" indent="0">
              <a:buNone/>
              <a:defRPr sz="1400" b="1"/>
            </a:lvl8pPr>
            <a:lvl9pPr marL="3278493" indent="0">
              <a:buNone/>
              <a:defRPr sz="1400" b="1"/>
            </a:lvl9pPr>
          </a:lstStyle>
          <a:p>
            <a:pPr lvl="0"/>
            <a:r>
              <a:rPr lang="en-US" dirty="0"/>
              <a:t>Click to edit Master text styles</a:t>
            </a:r>
          </a:p>
        </p:txBody>
      </p:sp>
      <p:sp>
        <p:nvSpPr>
          <p:cNvPr id="4" name="Content Placeholder 3"/>
          <p:cNvSpPr>
            <a:spLocks noGrp="1"/>
          </p:cNvSpPr>
          <p:nvPr>
            <p:ph sz="half" idx="2"/>
          </p:nvPr>
        </p:nvSpPr>
        <p:spPr>
          <a:xfrm>
            <a:off x="629842" y="2082451"/>
            <a:ext cx="3868340" cy="4107212"/>
          </a:xfrm>
          <a:prstGeom prst="rect">
            <a:avLst/>
          </a:prstGeom>
        </p:spPr>
        <p:txBody>
          <a:bodyPr lIns="81967" tIns="40982" rIns="81967" bIns="40982">
            <a:normAutofit/>
          </a:bodyPr>
          <a:lstStyle>
            <a:lvl1pPr>
              <a:defRPr sz="1800"/>
            </a:lvl1pPr>
            <a:lvl2pPr>
              <a:defRPr sz="1600"/>
            </a:lvl2pPr>
            <a:lvl3pPr>
              <a:defRPr sz="1400"/>
            </a:lvl3pPr>
            <a:lvl4pPr>
              <a:defRPr sz="1300"/>
            </a:lvl4pPr>
            <a:lvl5pPr>
              <a:defRPr sz="13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4629155" y="1258539"/>
            <a:ext cx="3887391" cy="823912"/>
          </a:xfrm>
          <a:prstGeom prst="rect">
            <a:avLst/>
          </a:prstGeom>
        </p:spPr>
        <p:txBody>
          <a:bodyPr lIns="81967" tIns="40982" rIns="81967" bIns="40982" anchor="b">
            <a:normAutofit/>
          </a:bodyPr>
          <a:lstStyle>
            <a:lvl1pPr marL="0" indent="0">
              <a:buNone/>
              <a:defRPr sz="2000" b="1"/>
            </a:lvl1pPr>
            <a:lvl2pPr marL="409811" indent="0">
              <a:buNone/>
              <a:defRPr sz="1800" b="1"/>
            </a:lvl2pPr>
            <a:lvl3pPr marL="819623" indent="0">
              <a:buNone/>
              <a:defRPr sz="1600" b="1"/>
            </a:lvl3pPr>
            <a:lvl4pPr marL="1229435" indent="0">
              <a:buNone/>
              <a:defRPr sz="1400" b="1"/>
            </a:lvl4pPr>
            <a:lvl5pPr marL="1639247" indent="0">
              <a:buNone/>
              <a:defRPr sz="1400" b="1"/>
            </a:lvl5pPr>
            <a:lvl6pPr marL="2049059" indent="0">
              <a:buNone/>
              <a:defRPr sz="1400" b="1"/>
            </a:lvl6pPr>
            <a:lvl7pPr marL="2458872" indent="0">
              <a:buNone/>
              <a:defRPr sz="1400" b="1"/>
            </a:lvl7pPr>
            <a:lvl8pPr marL="2868682" indent="0">
              <a:buNone/>
              <a:defRPr sz="1400" b="1"/>
            </a:lvl8pPr>
            <a:lvl9pPr marL="3278493" indent="0">
              <a:buNone/>
              <a:defRPr sz="1400" b="1"/>
            </a:lvl9pPr>
          </a:lstStyle>
          <a:p>
            <a:pPr lvl="0"/>
            <a:r>
              <a:rPr lang="en-US" dirty="0"/>
              <a:t>Click to edit Master text styles</a:t>
            </a:r>
          </a:p>
        </p:txBody>
      </p:sp>
      <p:sp>
        <p:nvSpPr>
          <p:cNvPr id="6" name="Content Placeholder 5"/>
          <p:cNvSpPr>
            <a:spLocks noGrp="1"/>
          </p:cNvSpPr>
          <p:nvPr>
            <p:ph sz="quarter" idx="4"/>
          </p:nvPr>
        </p:nvSpPr>
        <p:spPr>
          <a:xfrm>
            <a:off x="4629155" y="2082451"/>
            <a:ext cx="3887391" cy="4107212"/>
          </a:xfrm>
          <a:prstGeom prst="rect">
            <a:avLst/>
          </a:prstGeom>
        </p:spPr>
        <p:txBody>
          <a:bodyPr lIns="81967" tIns="40982" rIns="81967" bIns="40982">
            <a:normAutofit/>
          </a:bodyPr>
          <a:lstStyle>
            <a:lvl1pPr>
              <a:defRPr sz="1800"/>
            </a:lvl1pPr>
            <a:lvl2pPr>
              <a:defRPr sz="1600"/>
            </a:lvl2pPr>
            <a:lvl3pPr>
              <a:defRPr sz="1400"/>
            </a:lvl3pPr>
            <a:lvl4pPr>
              <a:defRPr sz="1300"/>
            </a:lvl4pPr>
            <a:lvl5pPr>
              <a:defRPr sz="13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a:xfrm>
            <a:off x="11" y="11"/>
            <a:ext cx="8232035" cy="1062317"/>
          </a:xfrm>
          <a:prstGeom prst="rect">
            <a:avLst/>
          </a:prstGeom>
        </p:spPr>
        <p:txBody>
          <a:bodyPr lIns="81967" tIns="40982" rIns="81967" bIns="40982" anchor="ctr"/>
          <a:lstStyle/>
          <a:p>
            <a:r>
              <a:rPr lang="en-US" dirty="0"/>
              <a:t>Click to edit Master title style</a:t>
            </a:r>
          </a:p>
        </p:txBody>
      </p:sp>
      <p:sp>
        <p:nvSpPr>
          <p:cNvPr id="9" name="Slide Number Placeholder 8"/>
          <p:cNvSpPr>
            <a:spLocks noGrp="1"/>
          </p:cNvSpPr>
          <p:nvPr>
            <p:ph type="sldNum" sz="quarter" idx="10"/>
          </p:nvPr>
        </p:nvSpPr>
        <p:spPr>
          <a:xfrm>
            <a:off x="6643688" y="6356350"/>
            <a:ext cx="2259012" cy="365125"/>
          </a:xfrm>
          <a:prstGeom prst="rect">
            <a:avLst/>
          </a:prstGeom>
        </p:spPr>
        <p:txBody>
          <a:bodyPr vert="horz" wrap="square" lIns="81967" tIns="40982" rIns="81967" bIns="40982" numCol="1" anchor="t" anchorCtr="0" compatLnSpc="1">
            <a:prstTxWarp prst="textNoShape">
              <a:avLst/>
            </a:prstTxWarp>
          </a:bodyPr>
          <a:lstStyle>
            <a:lvl1pPr eaLnBrk="1" hangingPunct="1">
              <a:defRPr>
                <a:solidFill>
                  <a:srgbClr val="000000"/>
                </a:solidFill>
                <a:latin typeface="Palatino Linotype" panose="02040502050505030304" pitchFamily="18" charset="0"/>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fld id="{63149469-08DC-4D58-8827-D1A6CB83A0D5}" type="slidenum">
              <a:rPr kumimoji="0" lang="en-US" altLang="en-US" sz="1800" b="0" i="0" u="none" strike="noStrike" kern="1200" cap="none" spc="0" normalizeH="0" baseline="0" noProof="0">
                <a:ln>
                  <a:noFill/>
                </a:ln>
                <a:solidFill>
                  <a:srgbClr val="000000"/>
                </a:solidFill>
                <a:effectLst/>
                <a:uLnTx/>
                <a:uFillTx/>
                <a:latin typeface="Palatino Linotype" panose="02040502050505030304" pitchFamily="18" charset="0"/>
                <a:ea typeface="+mn-ea"/>
                <a:cs typeface="+mn-cs"/>
              </a:rPr>
              <a:pPr marL="0" marR="0" lvl="0" indent="0" algn="l" defTabSz="914400" rtl="0" eaLnBrk="1" fontAlgn="base" latinLnBrk="0" hangingPunct="1">
                <a:lnSpc>
                  <a:spcPct val="100000"/>
                </a:lnSpc>
                <a:spcBef>
                  <a:spcPct val="0"/>
                </a:spcBef>
                <a:spcAft>
                  <a:spcPct val="0"/>
                </a:spcAft>
                <a:buClrTx/>
                <a:buSzTx/>
                <a:buFontTx/>
                <a:buNone/>
                <a:tabLst/>
                <a:defRPr/>
              </a:pPr>
              <a:t>‹#›</a:t>
            </a:fld>
            <a:endParaRPr kumimoji="0" lang="en-US" altLang="en-US" sz="1800" b="0" i="0" u="none" strike="noStrike" kern="1200" cap="none" spc="0" normalizeH="0" baseline="0" noProof="0">
              <a:ln>
                <a:noFill/>
              </a:ln>
              <a:solidFill>
                <a:srgbClr val="000000"/>
              </a:solidFill>
              <a:effectLst/>
              <a:uLnTx/>
              <a:uFillTx/>
              <a:latin typeface="Palatino Linotype" panose="02040502050505030304" pitchFamily="18" charset="0"/>
              <a:ea typeface="+mn-ea"/>
              <a:cs typeface="+mn-cs"/>
            </a:endParaRPr>
          </a:p>
        </p:txBody>
      </p:sp>
    </p:spTree>
    <p:extLst>
      <p:ext uri="{BB962C8B-B14F-4D97-AF65-F5344CB8AC3E}">
        <p14:creationId xmlns:p14="http://schemas.microsoft.com/office/powerpoint/2010/main" val="1426336463"/>
      </p:ext>
    </p:extLst>
  </p:cSld>
  <p:clrMapOvr>
    <a:masterClrMapping/>
  </p:clrMapOvr>
  <mc:AlternateContent xmlns:mc="http://schemas.openxmlformats.org/markup-compatibility/2006" xmlns:p14="http://schemas.microsoft.com/office/powerpoint/2010/main">
    <mc:Choice Requires="p14">
      <p:transition spd="slow" p14:dur="1500">
        <p:zoom/>
      </p:transition>
    </mc:Choice>
    <mc:Fallback xmlns="">
      <p:transition spd="slow">
        <p:zoom/>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042717865"/>
      </p:ext>
    </p:extLst>
  </p:cSld>
  <p:clrMapOvr>
    <a:masterClrMapping/>
  </p:clrMapOvr>
  <mc:AlternateContent xmlns:mc="http://schemas.openxmlformats.org/markup-compatibility/2006" xmlns:p14="http://schemas.microsoft.com/office/powerpoint/2010/main">
    <mc:Choice Requires="p14">
      <p:transition spd="slow" p14:dur="1500">
        <p:zoom/>
      </p:transition>
    </mc:Choice>
    <mc:Fallback xmlns="">
      <p:transition spd="slow">
        <p:zoom/>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500"/>
            </a:lvl1pPr>
          </a:lstStyle>
          <a:p>
            <a:r>
              <a:rPr lang="en-US" smtClean="0"/>
              <a:t>Click to edit Master title style</a:t>
            </a:r>
            <a:endParaRPr lang="en-US"/>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fld id="{DA169CF0-CC2B-4461-8960-875BB5DC6F6B}" type="datetimeFigureOut">
              <a:rPr kumimoji="0" lang="en-US" sz="9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685800" rtl="0" eaLnBrk="1" fontAlgn="auto" latinLnBrk="0" hangingPunct="1">
                <a:lnSpc>
                  <a:spcPct val="100000"/>
                </a:lnSpc>
                <a:spcBef>
                  <a:spcPts val="0"/>
                </a:spcBef>
                <a:spcAft>
                  <a:spcPts val="0"/>
                </a:spcAft>
                <a:buClrTx/>
                <a:buSzTx/>
                <a:buFontTx/>
                <a:buNone/>
                <a:tabLst/>
                <a:defRPr/>
              </a:pPr>
              <a:t>4/24/2019</a:t>
            </a:fld>
            <a:endParaRPr kumimoji="0" lang="en-US" sz="9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E157BC2A-552A-4FB9-ABB5-B736E63F7BA6}" type="slidenum">
              <a:rPr kumimoji="0" lang="en-US" sz="9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a:t>
            </a:fld>
            <a:endParaRPr kumimoji="0" lang="en-US" sz="9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09465133"/>
      </p:ext>
    </p:extLst>
  </p:cSld>
  <p:clrMapOvr>
    <a:masterClrMapping/>
  </p:clrMapOvr>
  <mc:AlternateContent xmlns:mc="http://schemas.openxmlformats.org/markup-compatibility/2006" xmlns:p14="http://schemas.microsoft.com/office/powerpoint/2010/main">
    <mc:Choice Requires="p14">
      <p:transition spd="slow" p14:dur="1500">
        <p:zoom/>
      </p:transition>
    </mc:Choice>
    <mc:Fallback xmlns="">
      <p:transition spd="slow">
        <p:zoom/>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fld id="{DA169CF0-CC2B-4461-8960-875BB5DC6F6B}" type="datetimeFigureOut">
              <a:rPr kumimoji="0" lang="en-US" sz="9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685800" rtl="0" eaLnBrk="1" fontAlgn="auto" latinLnBrk="0" hangingPunct="1">
                <a:lnSpc>
                  <a:spcPct val="100000"/>
                </a:lnSpc>
                <a:spcBef>
                  <a:spcPts val="0"/>
                </a:spcBef>
                <a:spcAft>
                  <a:spcPts val="0"/>
                </a:spcAft>
                <a:buClrTx/>
                <a:buSzTx/>
                <a:buFontTx/>
                <a:buNone/>
                <a:tabLst/>
                <a:defRPr/>
              </a:pPr>
              <a:t>4/24/2019</a:t>
            </a:fld>
            <a:endParaRPr kumimoji="0" lang="en-US" sz="9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E157BC2A-552A-4FB9-ABB5-B736E63F7BA6}" type="slidenum">
              <a:rPr kumimoji="0" lang="en-US" sz="9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a:t>
            </a:fld>
            <a:endParaRPr kumimoji="0" lang="en-US" sz="9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11925082"/>
      </p:ext>
    </p:extLst>
  </p:cSld>
  <p:clrMapOvr>
    <a:masterClrMapping/>
  </p:clrMapOvr>
  <mc:AlternateContent xmlns:mc="http://schemas.openxmlformats.org/markup-compatibility/2006" xmlns:p14="http://schemas.microsoft.com/office/powerpoint/2010/main">
    <mc:Choice Requires="p14">
      <p:transition spd="slow" p14:dur="1500">
        <p:zoom/>
      </p:transition>
    </mc:Choice>
    <mc:Fallback xmlns="">
      <p:transition spd="slow">
        <p:zoom/>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4500"/>
            </a:lvl1pPr>
          </a:lstStyle>
          <a:p>
            <a:r>
              <a:rPr lang="en-US" smtClean="0"/>
              <a:t>Click to edit Master title style</a:t>
            </a:r>
            <a:endParaRPr lang="en-US"/>
          </a:p>
        </p:txBody>
      </p:sp>
      <p:sp>
        <p:nvSpPr>
          <p:cNvPr id="3" name="Text Placeholder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fld id="{DA169CF0-CC2B-4461-8960-875BB5DC6F6B}" type="datetimeFigureOut">
              <a:rPr kumimoji="0" lang="en-US" sz="9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685800" rtl="0" eaLnBrk="1" fontAlgn="auto" latinLnBrk="0" hangingPunct="1">
                <a:lnSpc>
                  <a:spcPct val="100000"/>
                </a:lnSpc>
                <a:spcBef>
                  <a:spcPts val="0"/>
                </a:spcBef>
                <a:spcAft>
                  <a:spcPts val="0"/>
                </a:spcAft>
                <a:buClrTx/>
                <a:buSzTx/>
                <a:buFontTx/>
                <a:buNone/>
                <a:tabLst/>
                <a:defRPr/>
              </a:pPr>
              <a:t>4/24/2019</a:t>
            </a:fld>
            <a:endParaRPr kumimoji="0" lang="en-US" sz="9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E157BC2A-552A-4FB9-ABB5-B736E63F7BA6}" type="slidenum">
              <a:rPr kumimoji="0" lang="en-US" sz="9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a:t>
            </a:fld>
            <a:endParaRPr kumimoji="0" lang="en-US" sz="9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24323910"/>
      </p:ext>
    </p:extLst>
  </p:cSld>
  <p:clrMapOvr>
    <a:masterClrMapping/>
  </p:clrMapOvr>
  <mc:AlternateContent xmlns:mc="http://schemas.openxmlformats.org/markup-compatibility/2006" xmlns:p14="http://schemas.microsoft.com/office/powerpoint/2010/main">
    <mc:Choice Requires="p14">
      <p:transition spd="slow" p14:dur="1500">
        <p:zoom/>
      </p:transition>
    </mc:Choice>
    <mc:Fallback xmlns="">
      <p:transition spd="slow">
        <p:zoom/>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28650" y="1825625"/>
            <a:ext cx="38862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29150" y="1825625"/>
            <a:ext cx="38862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fld id="{DA169CF0-CC2B-4461-8960-875BB5DC6F6B}" type="datetimeFigureOut">
              <a:rPr kumimoji="0" lang="en-US" sz="9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685800" rtl="0" eaLnBrk="1" fontAlgn="auto" latinLnBrk="0" hangingPunct="1">
                <a:lnSpc>
                  <a:spcPct val="100000"/>
                </a:lnSpc>
                <a:spcBef>
                  <a:spcPts val="0"/>
                </a:spcBef>
                <a:spcAft>
                  <a:spcPts val="0"/>
                </a:spcAft>
                <a:buClrTx/>
                <a:buSzTx/>
                <a:buFontTx/>
                <a:buNone/>
                <a:tabLst/>
                <a:defRPr/>
              </a:pPr>
              <a:t>4/24/2019</a:t>
            </a:fld>
            <a:endParaRPr kumimoji="0" lang="en-US" sz="9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Footer Placeholder 5"/>
          <p:cNvSpPr>
            <a:spLocks noGrp="1"/>
          </p:cNvSpPr>
          <p:nvPr>
            <p:ph type="ftr" sz="quarter" idx="11"/>
          </p:nvPr>
        </p:nvSpPr>
        <p:spPr/>
        <p: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E157BC2A-552A-4FB9-ABB5-B736E63F7BA6}" type="slidenum">
              <a:rPr kumimoji="0" lang="en-US" sz="9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a:t>
            </a:fld>
            <a:endParaRPr kumimoji="0" lang="en-US" sz="9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45206860"/>
      </p:ext>
    </p:extLst>
  </p:cSld>
  <p:clrMapOvr>
    <a:masterClrMapping/>
  </p:clrMapOvr>
  <mc:AlternateContent xmlns:mc="http://schemas.openxmlformats.org/markup-compatibility/2006" xmlns:p14="http://schemas.microsoft.com/office/powerpoint/2010/main">
    <mc:Choice Requires="p14">
      <p:transition spd="slow" p14:dur="1500">
        <p:zoom/>
      </p:transition>
    </mc:Choice>
    <mc:Fallback xmlns="">
      <p:transition spd="slow">
        <p:zoom/>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fld id="{DA169CF0-CC2B-4461-8960-875BB5DC6F6B}" type="datetimeFigureOut">
              <a:rPr kumimoji="0" lang="en-US" sz="9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685800" rtl="0" eaLnBrk="1" fontAlgn="auto" latinLnBrk="0" hangingPunct="1">
                <a:lnSpc>
                  <a:spcPct val="100000"/>
                </a:lnSpc>
                <a:spcBef>
                  <a:spcPts val="0"/>
                </a:spcBef>
                <a:spcAft>
                  <a:spcPts val="0"/>
                </a:spcAft>
                <a:buClrTx/>
                <a:buSzTx/>
                <a:buFontTx/>
                <a:buNone/>
                <a:tabLst/>
                <a:defRPr/>
              </a:pPr>
              <a:t>4/24/2019</a:t>
            </a:fld>
            <a:endParaRPr kumimoji="0" lang="en-US" sz="9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8" name="Footer Placeholder 7"/>
          <p:cNvSpPr>
            <a:spLocks noGrp="1"/>
          </p:cNvSpPr>
          <p:nvPr>
            <p:ph type="ftr" sz="quarter" idx="11"/>
          </p:nvPr>
        </p:nvSpPr>
        <p:spPr/>
        <p: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9" name="Slide Number Placeholder 8"/>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E157BC2A-552A-4FB9-ABB5-B736E63F7BA6}" type="slidenum">
              <a:rPr kumimoji="0" lang="en-US" sz="9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a:t>
            </a:fld>
            <a:endParaRPr kumimoji="0" lang="en-US" sz="9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72979220"/>
      </p:ext>
    </p:extLst>
  </p:cSld>
  <p:clrMapOvr>
    <a:masterClrMapping/>
  </p:clrMapOvr>
  <mc:AlternateContent xmlns:mc="http://schemas.openxmlformats.org/markup-compatibility/2006" xmlns:p14="http://schemas.microsoft.com/office/powerpoint/2010/main">
    <mc:Choice Requires="p14">
      <p:transition spd="slow" p14:dur="1500">
        <p:zoom/>
      </p:transition>
    </mc:Choice>
    <mc:Fallback xmlns="">
      <p:transition spd="slow">
        <p:zoom/>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fld id="{DA169CF0-CC2B-4461-8960-875BB5DC6F6B}" type="datetimeFigureOut">
              <a:rPr kumimoji="0" lang="en-US" sz="9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685800" rtl="0" eaLnBrk="1" fontAlgn="auto" latinLnBrk="0" hangingPunct="1">
                <a:lnSpc>
                  <a:spcPct val="100000"/>
                </a:lnSpc>
                <a:spcBef>
                  <a:spcPts val="0"/>
                </a:spcBef>
                <a:spcAft>
                  <a:spcPts val="0"/>
                </a:spcAft>
                <a:buClrTx/>
                <a:buSzTx/>
                <a:buFontTx/>
                <a:buNone/>
                <a:tabLst/>
                <a:defRPr/>
              </a:pPr>
              <a:t>4/24/2019</a:t>
            </a:fld>
            <a:endParaRPr kumimoji="0" lang="en-US" sz="9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Footer Placeholder 3"/>
          <p:cNvSpPr>
            <a:spLocks noGrp="1"/>
          </p:cNvSpPr>
          <p:nvPr>
            <p:ph type="ftr" sz="quarter" idx="11"/>
          </p:nvPr>
        </p:nvSpPr>
        <p:spPr/>
        <p: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E157BC2A-552A-4FB9-ABB5-B736E63F7BA6}" type="slidenum">
              <a:rPr kumimoji="0" lang="en-US" sz="9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a:t>
            </a:fld>
            <a:endParaRPr kumimoji="0" lang="en-US" sz="9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9415949"/>
      </p:ext>
    </p:extLst>
  </p:cSld>
  <p:clrMapOvr>
    <a:masterClrMapping/>
  </p:clrMapOvr>
  <mc:AlternateContent xmlns:mc="http://schemas.openxmlformats.org/markup-compatibility/2006" xmlns:p14="http://schemas.microsoft.com/office/powerpoint/2010/main">
    <mc:Choice Requires="p14">
      <p:transition spd="slow" p14:dur="1500">
        <p:zoom/>
      </p:transition>
    </mc:Choice>
    <mc:Fallback xmlns="">
      <p:transition spd="slow">
        <p:zoom/>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fld id="{DA169CF0-CC2B-4461-8960-875BB5DC6F6B}" type="datetimeFigureOut">
              <a:rPr kumimoji="0" lang="en-US" sz="9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685800" rtl="0" eaLnBrk="1" fontAlgn="auto" latinLnBrk="0" hangingPunct="1">
                <a:lnSpc>
                  <a:spcPct val="100000"/>
                </a:lnSpc>
                <a:spcBef>
                  <a:spcPts val="0"/>
                </a:spcBef>
                <a:spcAft>
                  <a:spcPts val="0"/>
                </a:spcAft>
                <a:buClrTx/>
                <a:buSzTx/>
                <a:buFontTx/>
                <a:buNone/>
                <a:tabLst/>
                <a:defRPr/>
              </a:pPr>
              <a:t>4/24/2019</a:t>
            </a:fld>
            <a:endParaRPr kumimoji="0" lang="en-US" sz="9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Footer Placeholder 2"/>
          <p:cNvSpPr>
            <a:spLocks noGrp="1"/>
          </p:cNvSpPr>
          <p:nvPr>
            <p:ph type="ftr" sz="quarter" idx="11"/>
          </p:nvPr>
        </p:nvSpPr>
        <p:spPr/>
        <p: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Slide Number Placeholder 3"/>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E157BC2A-552A-4FB9-ABB5-B736E63F7BA6}" type="slidenum">
              <a:rPr kumimoji="0" lang="en-US" sz="9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a:t>
            </a:fld>
            <a:endParaRPr kumimoji="0" lang="en-US" sz="9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17486201"/>
      </p:ext>
    </p:extLst>
  </p:cSld>
  <p:clrMapOvr>
    <a:masterClrMapping/>
  </p:clrMapOvr>
  <mc:AlternateContent xmlns:mc="http://schemas.openxmlformats.org/markup-compatibility/2006" xmlns:p14="http://schemas.microsoft.com/office/powerpoint/2010/main">
    <mc:Choice Requires="p14">
      <p:transition spd="slow" p14:dur="1500">
        <p:zoom/>
      </p:transition>
    </mc:Choice>
    <mc:Fallback xmlns="">
      <p:transition spd="slow">
        <p:zoom/>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smtClean="0"/>
              <a:t>Click to edit Master title style</a:t>
            </a:r>
            <a:endParaRPr lang="en-US"/>
          </a:p>
        </p:txBody>
      </p:sp>
      <p:sp>
        <p:nvSpPr>
          <p:cNvPr id="3" name="Content Placeholder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Edit Master text styles</a:t>
            </a:r>
          </a:p>
        </p:txBody>
      </p:sp>
      <p:sp>
        <p:nvSpPr>
          <p:cNvPr id="5" name="Date Placeholder 4"/>
          <p:cNvSpPr>
            <a:spLocks noGrp="1"/>
          </p:cNvSpPr>
          <p:nvPr>
            <p:ph type="dt" sz="half" idx="10"/>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fld id="{DA169CF0-CC2B-4461-8960-875BB5DC6F6B}" type="datetimeFigureOut">
              <a:rPr kumimoji="0" lang="en-US" sz="9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685800" rtl="0" eaLnBrk="1" fontAlgn="auto" latinLnBrk="0" hangingPunct="1">
                <a:lnSpc>
                  <a:spcPct val="100000"/>
                </a:lnSpc>
                <a:spcBef>
                  <a:spcPts val="0"/>
                </a:spcBef>
                <a:spcAft>
                  <a:spcPts val="0"/>
                </a:spcAft>
                <a:buClrTx/>
                <a:buSzTx/>
                <a:buFontTx/>
                <a:buNone/>
                <a:tabLst/>
                <a:defRPr/>
              </a:pPr>
              <a:t>4/24/2019</a:t>
            </a:fld>
            <a:endParaRPr kumimoji="0" lang="en-US" sz="9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Footer Placeholder 5"/>
          <p:cNvSpPr>
            <a:spLocks noGrp="1"/>
          </p:cNvSpPr>
          <p:nvPr>
            <p:ph type="ftr" sz="quarter" idx="11"/>
          </p:nvPr>
        </p:nvSpPr>
        <p:spPr/>
        <p: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E157BC2A-552A-4FB9-ABB5-B736E63F7BA6}" type="slidenum">
              <a:rPr kumimoji="0" lang="en-US" sz="9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a:t>
            </a:fld>
            <a:endParaRPr kumimoji="0" lang="en-US" sz="9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5088048"/>
      </p:ext>
    </p:extLst>
  </p:cSld>
  <p:clrMapOvr>
    <a:masterClrMapping/>
  </p:clrMapOvr>
  <mc:AlternateContent xmlns:mc="http://schemas.openxmlformats.org/markup-compatibility/2006" xmlns:p14="http://schemas.microsoft.com/office/powerpoint/2010/main">
    <mc:Choice Requires="p14">
      <p:transition spd="slow" p14:dur="1500">
        <p:zoom/>
      </p:transition>
    </mc:Choice>
    <mc:Fallback xmlns="">
      <p:transition spd="slow">
        <p:zoom/>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smtClean="0"/>
              <a:t>Click to edit Master title style</a:t>
            </a:r>
            <a:endParaRPr lang="en-US"/>
          </a:p>
        </p:txBody>
      </p:sp>
      <p:sp>
        <p:nvSpPr>
          <p:cNvPr id="3" name="Picture Placeholder 2"/>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Edit Master text styles</a:t>
            </a:r>
          </a:p>
        </p:txBody>
      </p:sp>
      <p:sp>
        <p:nvSpPr>
          <p:cNvPr id="5" name="Date Placeholder 4"/>
          <p:cNvSpPr>
            <a:spLocks noGrp="1"/>
          </p:cNvSpPr>
          <p:nvPr>
            <p:ph type="dt" sz="half" idx="10"/>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fld id="{DA169CF0-CC2B-4461-8960-875BB5DC6F6B}" type="datetimeFigureOut">
              <a:rPr kumimoji="0" lang="en-US" sz="9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685800" rtl="0" eaLnBrk="1" fontAlgn="auto" latinLnBrk="0" hangingPunct="1">
                <a:lnSpc>
                  <a:spcPct val="100000"/>
                </a:lnSpc>
                <a:spcBef>
                  <a:spcPts val="0"/>
                </a:spcBef>
                <a:spcAft>
                  <a:spcPts val="0"/>
                </a:spcAft>
                <a:buClrTx/>
                <a:buSzTx/>
                <a:buFontTx/>
                <a:buNone/>
                <a:tabLst/>
                <a:defRPr/>
              </a:pPr>
              <a:t>4/24/2019</a:t>
            </a:fld>
            <a:endParaRPr kumimoji="0" lang="en-US" sz="9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Footer Placeholder 5"/>
          <p:cNvSpPr>
            <a:spLocks noGrp="1"/>
          </p:cNvSpPr>
          <p:nvPr>
            <p:ph type="ftr" sz="quarter" idx="11"/>
          </p:nvPr>
        </p:nvSpPr>
        <p:spPr/>
        <p: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E157BC2A-552A-4FB9-ABB5-B736E63F7BA6}" type="slidenum">
              <a:rPr kumimoji="0" lang="en-US" sz="9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a:t>
            </a:fld>
            <a:endParaRPr kumimoji="0" lang="en-US" sz="9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35179822"/>
      </p:ext>
    </p:extLst>
  </p:cSld>
  <p:clrMapOvr>
    <a:masterClrMapping/>
  </p:clrMapOvr>
  <mc:AlternateContent xmlns:mc="http://schemas.openxmlformats.org/markup-compatibility/2006" xmlns:p14="http://schemas.microsoft.com/office/powerpoint/2010/main">
    <mc:Choice Requires="p14">
      <p:transition spd="slow" p14:dur="1500">
        <p:zoom/>
      </p:transition>
    </mc:Choice>
    <mc:Fallback xmlns="">
      <p:transition spd="slow">
        <p:zoom/>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fld id="{DA169CF0-CC2B-4461-8960-875BB5DC6F6B}" type="datetimeFigureOut">
              <a:rPr kumimoji="0" lang="en-US" sz="9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685800" rtl="0" eaLnBrk="1" fontAlgn="auto" latinLnBrk="0" hangingPunct="1">
                <a:lnSpc>
                  <a:spcPct val="100000"/>
                </a:lnSpc>
                <a:spcBef>
                  <a:spcPts val="0"/>
                </a:spcBef>
                <a:spcAft>
                  <a:spcPts val="0"/>
                </a:spcAft>
                <a:buClrTx/>
                <a:buSzTx/>
                <a:buFontTx/>
                <a:buNone/>
                <a:tabLst/>
                <a:defRPr/>
              </a:pPr>
              <a:t>4/24/2019</a:t>
            </a:fld>
            <a:endParaRPr kumimoji="0" lang="en-US" sz="9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E157BC2A-552A-4FB9-ABB5-B736E63F7BA6}" type="slidenum">
              <a:rPr kumimoji="0" lang="en-US" sz="9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a:t>
            </a:fld>
            <a:endParaRPr kumimoji="0" lang="en-US" sz="9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10125765"/>
      </p:ext>
    </p:extLst>
  </p:cSld>
  <p:clrMapOvr>
    <a:masterClrMapping/>
  </p:clrMapOvr>
  <mc:AlternateContent xmlns:mc="http://schemas.openxmlformats.org/markup-compatibility/2006" xmlns:p14="http://schemas.microsoft.com/office/powerpoint/2010/main">
    <mc:Choice Requires="p14">
      <p:transition spd="slow" p14:dur="1500">
        <p:zoom/>
      </p:transition>
    </mc:Choice>
    <mc:Fallback xmlns="">
      <p:transition spd="slow">
        <p:zoom/>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fld id="{DA169CF0-CC2B-4461-8960-875BB5DC6F6B}" type="datetimeFigureOut">
              <a:rPr kumimoji="0" lang="en-US" sz="9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685800" rtl="0" eaLnBrk="1" fontAlgn="auto" latinLnBrk="0" hangingPunct="1">
                <a:lnSpc>
                  <a:spcPct val="100000"/>
                </a:lnSpc>
                <a:spcBef>
                  <a:spcPts val="0"/>
                </a:spcBef>
                <a:spcAft>
                  <a:spcPts val="0"/>
                </a:spcAft>
                <a:buClrTx/>
                <a:buSzTx/>
                <a:buFontTx/>
                <a:buNone/>
                <a:tabLst/>
                <a:defRPr/>
              </a:pPr>
              <a:t>4/24/2019</a:t>
            </a:fld>
            <a:endParaRPr kumimoji="0" lang="en-US" sz="9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E157BC2A-552A-4FB9-ABB5-B736E63F7BA6}" type="slidenum">
              <a:rPr kumimoji="0" lang="en-US" sz="9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a:t>
            </a:fld>
            <a:endParaRPr kumimoji="0" lang="en-US" sz="9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23131234"/>
      </p:ext>
    </p:extLst>
  </p:cSld>
  <p:clrMapOvr>
    <a:masterClrMapping/>
  </p:clrMapOvr>
  <mc:AlternateContent xmlns:mc="http://schemas.openxmlformats.org/markup-compatibility/2006" xmlns:p14="http://schemas.microsoft.com/office/powerpoint/2010/main">
    <mc:Choice Requires="p14">
      <p:transition spd="slow" p14:dur="1500">
        <p:zoom/>
      </p:transition>
    </mc:Choice>
    <mc:Fallback xmlns="">
      <p:transition spd="slow">
        <p:zoom/>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pPr defTabSz="342900"/>
            <a:fld id="{6093E7A8-2D47-440B-9738-EB1019B920B5}" type="datetimeFigureOut">
              <a:rPr lang="en-US" smtClean="0">
                <a:solidFill>
                  <a:prstClr val="black">
                    <a:tint val="75000"/>
                  </a:prstClr>
                </a:solidFill>
              </a:rPr>
              <a:pPr defTabSz="342900"/>
              <a:t>4/24/2019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defTabSz="342900"/>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defTabSz="342900"/>
            <a:fld id="{E444D589-6F79-430F-AE6C-878E220235D5}" type="slidenum">
              <a:rPr lang="en-US" smtClean="0">
                <a:solidFill>
                  <a:prstClr val="black">
                    <a:tint val="75000"/>
                  </a:prstClr>
                </a:solidFill>
              </a:rPr>
              <a:pPr defTabSz="342900"/>
              <a:t>‹#›</a:t>
            </a:fld>
            <a:endParaRPr lang="en-US">
              <a:solidFill>
                <a:prstClr val="black">
                  <a:tint val="75000"/>
                </a:prstClr>
              </a:solidFill>
            </a:endParaRPr>
          </a:p>
        </p:txBody>
      </p:sp>
    </p:spTree>
    <p:extLst>
      <p:ext uri="{BB962C8B-B14F-4D97-AF65-F5344CB8AC3E}">
        <p14:creationId xmlns:p14="http://schemas.microsoft.com/office/powerpoint/2010/main" val="1152586932"/>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defTabSz="342900"/>
            <a:fld id="{6093E7A8-2D47-440B-9738-EB1019B920B5}" type="datetimeFigureOut">
              <a:rPr lang="en-US" smtClean="0">
                <a:solidFill>
                  <a:prstClr val="black">
                    <a:tint val="75000"/>
                  </a:prstClr>
                </a:solidFill>
              </a:rPr>
              <a:pPr defTabSz="342900"/>
              <a:t>4/24/2019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defTabSz="342900"/>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defTabSz="342900"/>
            <a:fld id="{E444D589-6F79-430F-AE6C-878E220235D5}" type="slidenum">
              <a:rPr lang="en-US" smtClean="0">
                <a:solidFill>
                  <a:prstClr val="black">
                    <a:tint val="75000"/>
                  </a:prstClr>
                </a:solidFill>
              </a:rPr>
              <a:pPr defTabSz="342900"/>
              <a:t>‹#›</a:t>
            </a:fld>
            <a:endParaRPr lang="en-US">
              <a:solidFill>
                <a:prstClr val="black">
                  <a:tint val="75000"/>
                </a:prstClr>
              </a:solidFill>
            </a:endParaRPr>
          </a:p>
        </p:txBody>
      </p:sp>
    </p:spTree>
    <p:extLst>
      <p:ext uri="{BB962C8B-B14F-4D97-AF65-F5344CB8AC3E}">
        <p14:creationId xmlns:p14="http://schemas.microsoft.com/office/powerpoint/2010/main" val="1746388403"/>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45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pPr defTabSz="342900"/>
            <a:fld id="{6093E7A8-2D47-440B-9738-EB1019B920B5}" type="datetimeFigureOut">
              <a:rPr lang="en-US" smtClean="0">
                <a:solidFill>
                  <a:prstClr val="black">
                    <a:tint val="75000"/>
                  </a:prstClr>
                </a:solidFill>
              </a:rPr>
              <a:pPr defTabSz="342900"/>
              <a:t>4/24/2019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defTabSz="342900"/>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defTabSz="342900"/>
            <a:fld id="{E444D589-6F79-430F-AE6C-878E220235D5}" type="slidenum">
              <a:rPr lang="en-US" smtClean="0">
                <a:solidFill>
                  <a:prstClr val="black">
                    <a:tint val="75000"/>
                  </a:prstClr>
                </a:solidFill>
              </a:rPr>
              <a:pPr defTabSz="342900"/>
              <a:t>‹#›</a:t>
            </a:fld>
            <a:endParaRPr lang="en-US">
              <a:solidFill>
                <a:prstClr val="black">
                  <a:tint val="75000"/>
                </a:prstClr>
              </a:solidFill>
            </a:endParaRPr>
          </a:p>
        </p:txBody>
      </p:sp>
    </p:spTree>
    <p:extLst>
      <p:ext uri="{BB962C8B-B14F-4D97-AF65-F5344CB8AC3E}">
        <p14:creationId xmlns:p14="http://schemas.microsoft.com/office/powerpoint/2010/main" val="2805401149"/>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pPr defTabSz="342900"/>
            <a:fld id="{6093E7A8-2D47-440B-9738-EB1019B920B5}" type="datetimeFigureOut">
              <a:rPr lang="en-US" smtClean="0">
                <a:solidFill>
                  <a:prstClr val="black">
                    <a:tint val="75000"/>
                  </a:prstClr>
                </a:solidFill>
              </a:rPr>
              <a:pPr defTabSz="342900"/>
              <a:t>4/24/2019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pPr defTabSz="342900"/>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pPr defTabSz="342900"/>
            <a:fld id="{E444D589-6F79-430F-AE6C-878E220235D5}" type="slidenum">
              <a:rPr lang="en-US" smtClean="0">
                <a:solidFill>
                  <a:prstClr val="black">
                    <a:tint val="75000"/>
                  </a:prstClr>
                </a:solidFill>
              </a:rPr>
              <a:pPr defTabSz="342900"/>
              <a:t>‹#›</a:t>
            </a:fld>
            <a:endParaRPr lang="en-US">
              <a:solidFill>
                <a:prstClr val="black">
                  <a:tint val="75000"/>
                </a:prstClr>
              </a:solidFill>
            </a:endParaRPr>
          </a:p>
        </p:txBody>
      </p:sp>
    </p:spTree>
    <p:extLst>
      <p:ext uri="{BB962C8B-B14F-4D97-AF65-F5344CB8AC3E}">
        <p14:creationId xmlns:p14="http://schemas.microsoft.com/office/powerpoint/2010/main" val="4079537485"/>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defTabSz="342900"/>
            <a:fld id="{6093E7A8-2D47-440B-9738-EB1019B920B5}" type="datetimeFigureOut">
              <a:rPr lang="en-US" smtClean="0">
                <a:solidFill>
                  <a:prstClr val="black">
                    <a:tint val="75000"/>
                  </a:prstClr>
                </a:solidFill>
              </a:rPr>
              <a:pPr defTabSz="342900"/>
              <a:t>4/24/2019</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pPr defTabSz="342900"/>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pPr defTabSz="342900"/>
            <a:fld id="{E444D589-6F79-430F-AE6C-878E220235D5}" type="slidenum">
              <a:rPr lang="en-US" smtClean="0">
                <a:solidFill>
                  <a:prstClr val="black">
                    <a:tint val="75000"/>
                  </a:prstClr>
                </a:solidFill>
              </a:rPr>
              <a:pPr defTabSz="342900"/>
              <a:t>‹#›</a:t>
            </a:fld>
            <a:endParaRPr lang="en-US">
              <a:solidFill>
                <a:prstClr val="black">
                  <a:tint val="75000"/>
                </a:prstClr>
              </a:solidFill>
            </a:endParaRPr>
          </a:p>
        </p:txBody>
      </p:sp>
    </p:spTree>
    <p:extLst>
      <p:ext uri="{BB962C8B-B14F-4D97-AF65-F5344CB8AC3E}">
        <p14:creationId xmlns:p14="http://schemas.microsoft.com/office/powerpoint/2010/main" val="2114793117"/>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pPr defTabSz="342900"/>
            <a:fld id="{6093E7A8-2D47-440B-9738-EB1019B920B5}" type="datetimeFigureOut">
              <a:rPr lang="en-US" smtClean="0">
                <a:solidFill>
                  <a:prstClr val="black">
                    <a:tint val="75000"/>
                  </a:prstClr>
                </a:solidFill>
              </a:rPr>
              <a:pPr defTabSz="342900"/>
              <a:t>4/24/2019</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pPr defTabSz="342900"/>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pPr defTabSz="342900"/>
            <a:fld id="{E444D589-6F79-430F-AE6C-878E220235D5}" type="slidenum">
              <a:rPr lang="en-US" smtClean="0">
                <a:solidFill>
                  <a:prstClr val="black">
                    <a:tint val="75000"/>
                  </a:prstClr>
                </a:solidFill>
              </a:rPr>
              <a:pPr defTabSz="342900"/>
              <a:t>‹#›</a:t>
            </a:fld>
            <a:endParaRPr lang="en-US">
              <a:solidFill>
                <a:prstClr val="black">
                  <a:tint val="75000"/>
                </a:prstClr>
              </a:solidFill>
            </a:endParaRPr>
          </a:p>
        </p:txBody>
      </p:sp>
    </p:spTree>
    <p:extLst>
      <p:ext uri="{BB962C8B-B14F-4D97-AF65-F5344CB8AC3E}">
        <p14:creationId xmlns:p14="http://schemas.microsoft.com/office/powerpoint/2010/main" val="2696103588"/>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defTabSz="342900"/>
            <a:fld id="{6093E7A8-2D47-440B-9738-EB1019B920B5}" type="datetimeFigureOut">
              <a:rPr lang="en-US" smtClean="0">
                <a:solidFill>
                  <a:prstClr val="black">
                    <a:tint val="75000"/>
                  </a:prstClr>
                </a:solidFill>
              </a:rPr>
              <a:pPr defTabSz="342900"/>
              <a:t>4/24/2019</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pPr defTabSz="342900"/>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pPr defTabSz="342900"/>
            <a:fld id="{E444D589-6F79-430F-AE6C-878E220235D5}" type="slidenum">
              <a:rPr lang="en-US" smtClean="0">
                <a:solidFill>
                  <a:prstClr val="black">
                    <a:tint val="75000"/>
                  </a:prstClr>
                </a:solidFill>
              </a:rPr>
              <a:pPr defTabSz="342900"/>
              <a:t>‹#›</a:t>
            </a:fld>
            <a:endParaRPr lang="en-US">
              <a:solidFill>
                <a:prstClr val="black">
                  <a:tint val="75000"/>
                </a:prstClr>
              </a:solidFill>
            </a:endParaRPr>
          </a:p>
        </p:txBody>
      </p:sp>
    </p:spTree>
    <p:extLst>
      <p:ext uri="{BB962C8B-B14F-4D97-AF65-F5344CB8AC3E}">
        <p14:creationId xmlns:p14="http://schemas.microsoft.com/office/powerpoint/2010/main" val="2734269041"/>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pPr defTabSz="342900"/>
            <a:fld id="{6093E7A8-2D47-440B-9738-EB1019B920B5}" type="datetimeFigureOut">
              <a:rPr lang="en-US" smtClean="0">
                <a:solidFill>
                  <a:prstClr val="black">
                    <a:tint val="75000"/>
                  </a:prstClr>
                </a:solidFill>
              </a:rPr>
              <a:pPr defTabSz="342900"/>
              <a:t>4/24/2019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pPr defTabSz="342900"/>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pPr defTabSz="342900"/>
            <a:fld id="{E444D589-6F79-430F-AE6C-878E220235D5}" type="slidenum">
              <a:rPr lang="en-US" smtClean="0">
                <a:solidFill>
                  <a:prstClr val="black">
                    <a:tint val="75000"/>
                  </a:prstClr>
                </a:solidFill>
              </a:rPr>
              <a:pPr defTabSz="342900"/>
              <a:t>‹#›</a:t>
            </a:fld>
            <a:endParaRPr lang="en-US">
              <a:solidFill>
                <a:prstClr val="black">
                  <a:tint val="75000"/>
                </a:prstClr>
              </a:solidFill>
            </a:endParaRPr>
          </a:p>
        </p:txBody>
      </p:sp>
    </p:spTree>
    <p:extLst>
      <p:ext uri="{BB962C8B-B14F-4D97-AF65-F5344CB8AC3E}">
        <p14:creationId xmlns:p14="http://schemas.microsoft.com/office/powerpoint/2010/main" val="2581287109"/>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pPr defTabSz="342900"/>
            <a:fld id="{6093E7A8-2D47-440B-9738-EB1019B920B5}" type="datetimeFigureOut">
              <a:rPr lang="en-US" smtClean="0">
                <a:solidFill>
                  <a:prstClr val="black">
                    <a:tint val="75000"/>
                  </a:prstClr>
                </a:solidFill>
              </a:rPr>
              <a:pPr defTabSz="342900"/>
              <a:t>4/24/2019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pPr defTabSz="342900"/>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pPr defTabSz="342900"/>
            <a:fld id="{E444D589-6F79-430F-AE6C-878E220235D5}" type="slidenum">
              <a:rPr lang="en-US" smtClean="0">
                <a:solidFill>
                  <a:prstClr val="black">
                    <a:tint val="75000"/>
                  </a:prstClr>
                </a:solidFill>
              </a:rPr>
              <a:pPr defTabSz="342900"/>
              <a:t>‹#›</a:t>
            </a:fld>
            <a:endParaRPr lang="en-US">
              <a:solidFill>
                <a:prstClr val="black">
                  <a:tint val="75000"/>
                </a:prstClr>
              </a:solidFill>
            </a:endParaRPr>
          </a:p>
        </p:txBody>
      </p:sp>
    </p:spTree>
    <p:extLst>
      <p:ext uri="{BB962C8B-B14F-4D97-AF65-F5344CB8AC3E}">
        <p14:creationId xmlns:p14="http://schemas.microsoft.com/office/powerpoint/2010/main" val="3721234567"/>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defTabSz="342900"/>
            <a:fld id="{6093E7A8-2D47-440B-9738-EB1019B920B5}" type="datetimeFigureOut">
              <a:rPr lang="en-US" smtClean="0">
                <a:solidFill>
                  <a:prstClr val="black">
                    <a:tint val="75000"/>
                  </a:prstClr>
                </a:solidFill>
              </a:rPr>
              <a:pPr defTabSz="342900"/>
              <a:t>4/24/2019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defTabSz="342900"/>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defTabSz="342900"/>
            <a:fld id="{E444D589-6F79-430F-AE6C-878E220235D5}" type="slidenum">
              <a:rPr lang="en-US" smtClean="0">
                <a:solidFill>
                  <a:prstClr val="black">
                    <a:tint val="75000"/>
                  </a:prstClr>
                </a:solidFill>
              </a:rPr>
              <a:pPr defTabSz="342900"/>
              <a:t>‹#›</a:t>
            </a:fld>
            <a:endParaRPr lang="en-US">
              <a:solidFill>
                <a:prstClr val="black">
                  <a:tint val="75000"/>
                </a:prstClr>
              </a:solidFill>
            </a:endParaRPr>
          </a:p>
        </p:txBody>
      </p:sp>
    </p:spTree>
    <p:extLst>
      <p:ext uri="{BB962C8B-B14F-4D97-AF65-F5344CB8AC3E}">
        <p14:creationId xmlns:p14="http://schemas.microsoft.com/office/powerpoint/2010/main" val="3943752105"/>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defTabSz="342900"/>
            <a:fld id="{6093E7A8-2D47-440B-9738-EB1019B920B5}" type="datetimeFigureOut">
              <a:rPr lang="en-US" smtClean="0">
                <a:solidFill>
                  <a:prstClr val="black">
                    <a:tint val="75000"/>
                  </a:prstClr>
                </a:solidFill>
              </a:rPr>
              <a:pPr defTabSz="342900"/>
              <a:t>4/24/2019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defTabSz="342900"/>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defTabSz="342900"/>
            <a:fld id="{E444D589-6F79-430F-AE6C-878E220235D5}" type="slidenum">
              <a:rPr lang="en-US" smtClean="0">
                <a:solidFill>
                  <a:prstClr val="black">
                    <a:tint val="75000"/>
                  </a:prstClr>
                </a:solidFill>
              </a:rPr>
              <a:pPr defTabSz="342900"/>
              <a:t>‹#›</a:t>
            </a:fld>
            <a:endParaRPr lang="en-US">
              <a:solidFill>
                <a:prstClr val="black">
                  <a:tint val="75000"/>
                </a:prstClr>
              </a:solidFill>
            </a:endParaRPr>
          </a:p>
        </p:txBody>
      </p:sp>
    </p:spTree>
    <p:extLst>
      <p:ext uri="{BB962C8B-B14F-4D97-AF65-F5344CB8AC3E}">
        <p14:creationId xmlns:p14="http://schemas.microsoft.com/office/powerpoint/2010/main" val="37087159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5" Type="http://schemas.openxmlformats.org/officeDocument/2006/relationships/slideLayout" Target="../slideLayouts/slideLayout16.xml"/><Relationship Id="rId4" Type="http://schemas.openxmlformats.org/officeDocument/2006/relationships/slideLayout" Target="../slideLayouts/slideLayout15.xml"/><Relationship Id="rId9"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22.xml"/><Relationship Id="rId7" Type="http://schemas.openxmlformats.org/officeDocument/2006/relationships/image" Target="../media/image4.jpeg"/><Relationship Id="rId2" Type="http://schemas.openxmlformats.org/officeDocument/2006/relationships/slideLayout" Target="../slideLayouts/slideLayout21.xml"/><Relationship Id="rId1" Type="http://schemas.openxmlformats.org/officeDocument/2006/relationships/slideLayout" Target="../slideLayouts/slideLayout20.xml"/><Relationship Id="rId6" Type="http://schemas.openxmlformats.org/officeDocument/2006/relationships/theme" Target="../theme/theme3.xml"/><Relationship Id="rId5" Type="http://schemas.openxmlformats.org/officeDocument/2006/relationships/slideLayout" Target="../slideLayouts/slideLayout24.xml"/><Relationship Id="rId4" Type="http://schemas.openxmlformats.org/officeDocument/2006/relationships/slideLayout" Target="../slideLayouts/slideLayout2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2.xml"/><Relationship Id="rId3" Type="http://schemas.openxmlformats.org/officeDocument/2006/relationships/slideLayout" Target="../slideLayouts/slideLayout27.xml"/><Relationship Id="rId7" Type="http://schemas.openxmlformats.org/officeDocument/2006/relationships/slideLayout" Target="../slideLayouts/slideLayout31.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5" Type="http://schemas.openxmlformats.org/officeDocument/2006/relationships/slideLayout" Target="../slideLayouts/slideLayout29.xml"/><Relationship Id="rId4" Type="http://schemas.openxmlformats.org/officeDocument/2006/relationships/slideLayout" Target="../slideLayouts/slideLayout28.xml"/><Relationship Id="rId9"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0.xml"/><Relationship Id="rId3" Type="http://schemas.openxmlformats.org/officeDocument/2006/relationships/slideLayout" Target="../slideLayouts/slideLayout35.xml"/><Relationship Id="rId7" Type="http://schemas.openxmlformats.org/officeDocument/2006/relationships/slideLayout" Target="../slideLayouts/slideLayout39.xml"/><Relationship Id="rId12" Type="http://schemas.openxmlformats.org/officeDocument/2006/relationships/theme" Target="../theme/theme5.xml"/><Relationship Id="rId2" Type="http://schemas.openxmlformats.org/officeDocument/2006/relationships/slideLayout" Target="../slideLayouts/slideLayout34.xml"/><Relationship Id="rId1" Type="http://schemas.openxmlformats.org/officeDocument/2006/relationships/slideLayout" Target="../slideLayouts/slideLayout33.xml"/><Relationship Id="rId6" Type="http://schemas.openxmlformats.org/officeDocument/2006/relationships/slideLayout" Target="../slideLayouts/slideLayout38.xml"/><Relationship Id="rId11" Type="http://schemas.openxmlformats.org/officeDocument/2006/relationships/slideLayout" Target="../slideLayouts/slideLayout43.xml"/><Relationship Id="rId5" Type="http://schemas.openxmlformats.org/officeDocument/2006/relationships/slideLayout" Target="../slideLayouts/slideLayout37.xml"/><Relationship Id="rId10" Type="http://schemas.openxmlformats.org/officeDocument/2006/relationships/slideLayout" Target="../slideLayouts/slideLayout42.xml"/><Relationship Id="rId4" Type="http://schemas.openxmlformats.org/officeDocument/2006/relationships/slideLayout" Target="../slideLayouts/slideLayout36.xml"/><Relationship Id="rId9" Type="http://schemas.openxmlformats.org/officeDocument/2006/relationships/slideLayout" Target="../slideLayouts/slideLayout41.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51.xml"/><Relationship Id="rId3" Type="http://schemas.openxmlformats.org/officeDocument/2006/relationships/slideLayout" Target="../slideLayouts/slideLayout46.xml"/><Relationship Id="rId7" Type="http://schemas.openxmlformats.org/officeDocument/2006/relationships/slideLayout" Target="../slideLayouts/slideLayout50.xml"/><Relationship Id="rId12" Type="http://schemas.openxmlformats.org/officeDocument/2006/relationships/theme" Target="../theme/theme6.xml"/><Relationship Id="rId2" Type="http://schemas.openxmlformats.org/officeDocument/2006/relationships/slideLayout" Target="../slideLayouts/slideLayout45.xml"/><Relationship Id="rId1" Type="http://schemas.openxmlformats.org/officeDocument/2006/relationships/slideLayout" Target="../slideLayouts/slideLayout44.xml"/><Relationship Id="rId6" Type="http://schemas.openxmlformats.org/officeDocument/2006/relationships/slideLayout" Target="../slideLayouts/slideLayout49.xml"/><Relationship Id="rId11" Type="http://schemas.openxmlformats.org/officeDocument/2006/relationships/slideLayout" Target="../slideLayouts/slideLayout54.xml"/><Relationship Id="rId5" Type="http://schemas.openxmlformats.org/officeDocument/2006/relationships/slideLayout" Target="../slideLayouts/slideLayout48.xml"/><Relationship Id="rId10" Type="http://schemas.openxmlformats.org/officeDocument/2006/relationships/slideLayout" Target="../slideLayouts/slideLayout53.xml"/><Relationship Id="rId4" Type="http://schemas.openxmlformats.org/officeDocument/2006/relationships/slideLayout" Target="../slideLayouts/slideLayout47.xml"/><Relationship Id="rId9" Type="http://schemas.openxmlformats.org/officeDocument/2006/relationships/slideLayout" Target="../slideLayouts/slideLayout5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6" y="-7144"/>
            <a:ext cx="9163051"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1"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1"/>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34BEFF0D-4B08-4AA1-B97D-A82D72E9ACEC}" type="datetime1">
              <a:rPr lang="en-US" smtClean="0"/>
              <a:pPr/>
              <a:t>4/24/2019</a:t>
            </a:fld>
            <a:endParaRPr lang="en-US"/>
          </a:p>
        </p:txBody>
      </p:sp>
      <p:sp>
        <p:nvSpPr>
          <p:cNvPr id="22" name="Footer Placeholder 21"/>
          <p:cNvSpPr>
            <a:spLocks noGrp="1"/>
          </p:cNvSpPr>
          <p:nvPr>
            <p:ph type="ftr" sz="quarter" idx="3"/>
          </p:nvPr>
        </p:nvSpPr>
        <p:spPr>
          <a:xfrm>
            <a:off x="2667000" y="6356351"/>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a:p>
        </p:txBody>
      </p:sp>
      <p:sp>
        <p:nvSpPr>
          <p:cNvPr id="18" name="Slide Number Placeholder 17"/>
          <p:cNvSpPr>
            <a:spLocks noGrp="1"/>
          </p:cNvSpPr>
          <p:nvPr>
            <p:ph type="sldNum" sz="quarter" idx="4"/>
          </p:nvPr>
        </p:nvSpPr>
        <p:spPr>
          <a:xfrm>
            <a:off x="7924800" y="6356351"/>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1AAA39BA-E661-4961-B156-DDAE6A10FB0E}" type="slidenum">
              <a:rPr lang="en-US" smtClean="0"/>
              <a:pPr/>
              <a:t>‹#›</a:t>
            </a:fld>
            <a:endParaRPr lang="en-US"/>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ftr="0" dt="0"/>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664128240"/>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Lst>
  <mc:AlternateContent xmlns:mc="http://schemas.openxmlformats.org/markup-compatibility/2006" xmlns:p14="http://schemas.microsoft.com/office/powerpoint/2010/main">
    <mc:Choice Requires="p14">
      <p:transition spd="slow" p14:dur="1500">
        <p:zoom/>
      </p:transition>
    </mc:Choice>
    <mc:Fallback xmlns="">
      <p:transition spd="slow">
        <p:zoom/>
      </p:transition>
    </mc:Fallback>
  </mc:AlternateContent>
  <p:hf sldNum="0" hdr="0" ftr="0" dt="0"/>
  <p:txStyles>
    <p:titleStyle>
      <a:lvl1pPr algn="l" defTabSz="819623" rtl="0" eaLnBrk="1" latinLnBrk="0" hangingPunct="1">
        <a:lnSpc>
          <a:spcPct val="90000"/>
        </a:lnSpc>
        <a:spcBef>
          <a:spcPct val="0"/>
        </a:spcBef>
        <a:buNone/>
        <a:defRPr sz="2500" kern="1200">
          <a:solidFill>
            <a:schemeClr val="tx1"/>
          </a:solidFill>
          <a:latin typeface="+mj-lt"/>
          <a:ea typeface="+mj-ea"/>
          <a:cs typeface="+mj-cs"/>
        </a:defRPr>
      </a:lvl1pPr>
    </p:titleStyle>
    <p:bodyStyle>
      <a:lvl1pPr marL="204906" indent="-204906" algn="l" defTabSz="819623" rtl="0" eaLnBrk="1" latinLnBrk="0" hangingPunct="1">
        <a:lnSpc>
          <a:spcPct val="90000"/>
        </a:lnSpc>
        <a:spcBef>
          <a:spcPts val="897"/>
        </a:spcBef>
        <a:buFont typeface="Arial" panose="020B0604020202020204" pitchFamily="34" charset="0"/>
        <a:buChar char="•"/>
        <a:defRPr sz="2200" kern="1200">
          <a:solidFill>
            <a:schemeClr val="tx1"/>
          </a:solidFill>
          <a:latin typeface="+mn-lt"/>
          <a:ea typeface="+mn-ea"/>
          <a:cs typeface="+mn-cs"/>
        </a:defRPr>
      </a:lvl1pPr>
      <a:lvl2pPr marL="614717" indent="-204906" algn="l" defTabSz="819623" rtl="0" eaLnBrk="1" latinLnBrk="0" hangingPunct="1">
        <a:lnSpc>
          <a:spcPct val="90000"/>
        </a:lnSpc>
        <a:spcBef>
          <a:spcPts val="449"/>
        </a:spcBef>
        <a:buFont typeface="Arial" panose="020B0604020202020204" pitchFamily="34" charset="0"/>
        <a:buChar char="•"/>
        <a:defRPr sz="1800" kern="1200">
          <a:solidFill>
            <a:schemeClr val="tx1"/>
          </a:solidFill>
          <a:latin typeface="+mn-lt"/>
          <a:ea typeface="+mn-ea"/>
          <a:cs typeface="+mn-cs"/>
        </a:defRPr>
      </a:lvl2pPr>
      <a:lvl3pPr marL="1024529" indent="-204906" algn="l" defTabSz="819623" rtl="0" eaLnBrk="1" latinLnBrk="0" hangingPunct="1">
        <a:lnSpc>
          <a:spcPct val="90000"/>
        </a:lnSpc>
        <a:spcBef>
          <a:spcPts val="449"/>
        </a:spcBef>
        <a:buFont typeface="Arial" panose="020B0604020202020204" pitchFamily="34" charset="0"/>
        <a:buChar char="•"/>
        <a:defRPr sz="1600" kern="1200">
          <a:solidFill>
            <a:schemeClr val="tx1"/>
          </a:solidFill>
          <a:latin typeface="+mn-lt"/>
          <a:ea typeface="+mn-ea"/>
          <a:cs typeface="+mn-cs"/>
        </a:defRPr>
      </a:lvl3pPr>
      <a:lvl4pPr marL="1434341" indent="-204906" algn="l" defTabSz="819623" rtl="0" eaLnBrk="1" latinLnBrk="0" hangingPunct="1">
        <a:lnSpc>
          <a:spcPct val="90000"/>
        </a:lnSpc>
        <a:spcBef>
          <a:spcPts val="449"/>
        </a:spcBef>
        <a:buFont typeface="Arial" panose="020B0604020202020204" pitchFamily="34" charset="0"/>
        <a:buChar char="•"/>
        <a:defRPr sz="1400" kern="1200">
          <a:solidFill>
            <a:schemeClr val="tx1"/>
          </a:solidFill>
          <a:latin typeface="+mn-lt"/>
          <a:ea typeface="+mn-ea"/>
          <a:cs typeface="+mn-cs"/>
        </a:defRPr>
      </a:lvl4pPr>
      <a:lvl5pPr marL="1844153" indent="-204906" algn="l" defTabSz="819623" rtl="0" eaLnBrk="1" latinLnBrk="0" hangingPunct="1">
        <a:lnSpc>
          <a:spcPct val="90000"/>
        </a:lnSpc>
        <a:spcBef>
          <a:spcPts val="449"/>
        </a:spcBef>
        <a:buFont typeface="Arial" panose="020B0604020202020204" pitchFamily="34" charset="0"/>
        <a:buChar char="•"/>
        <a:defRPr sz="1400" kern="1200">
          <a:solidFill>
            <a:schemeClr val="tx1"/>
          </a:solidFill>
          <a:latin typeface="+mn-lt"/>
          <a:ea typeface="+mn-ea"/>
          <a:cs typeface="+mn-cs"/>
        </a:defRPr>
      </a:lvl5pPr>
      <a:lvl6pPr marL="2253967" indent="-204906" algn="l" defTabSz="819623" rtl="0" eaLnBrk="1" latinLnBrk="0" hangingPunct="1">
        <a:lnSpc>
          <a:spcPct val="90000"/>
        </a:lnSpc>
        <a:spcBef>
          <a:spcPts val="449"/>
        </a:spcBef>
        <a:buFont typeface="Arial" panose="020B0604020202020204" pitchFamily="34" charset="0"/>
        <a:buChar char="•"/>
        <a:defRPr sz="1600" kern="1200">
          <a:solidFill>
            <a:schemeClr val="tx1"/>
          </a:solidFill>
          <a:latin typeface="+mn-lt"/>
          <a:ea typeface="+mn-ea"/>
          <a:cs typeface="+mn-cs"/>
        </a:defRPr>
      </a:lvl6pPr>
      <a:lvl7pPr marL="2663777" indent="-204906" algn="l" defTabSz="819623" rtl="0" eaLnBrk="1" latinLnBrk="0" hangingPunct="1">
        <a:lnSpc>
          <a:spcPct val="90000"/>
        </a:lnSpc>
        <a:spcBef>
          <a:spcPts val="449"/>
        </a:spcBef>
        <a:buFont typeface="Arial" panose="020B0604020202020204" pitchFamily="34" charset="0"/>
        <a:buChar char="•"/>
        <a:defRPr sz="1600" kern="1200">
          <a:solidFill>
            <a:schemeClr val="tx1"/>
          </a:solidFill>
          <a:latin typeface="+mn-lt"/>
          <a:ea typeface="+mn-ea"/>
          <a:cs typeface="+mn-cs"/>
        </a:defRPr>
      </a:lvl7pPr>
      <a:lvl8pPr marL="3073595" indent="-204906" algn="l" defTabSz="819623" rtl="0" eaLnBrk="1" latinLnBrk="0" hangingPunct="1">
        <a:lnSpc>
          <a:spcPct val="90000"/>
        </a:lnSpc>
        <a:spcBef>
          <a:spcPts val="449"/>
        </a:spcBef>
        <a:buFont typeface="Arial" panose="020B0604020202020204" pitchFamily="34" charset="0"/>
        <a:buChar char="•"/>
        <a:defRPr sz="1600" kern="1200">
          <a:solidFill>
            <a:schemeClr val="tx1"/>
          </a:solidFill>
          <a:latin typeface="+mn-lt"/>
          <a:ea typeface="+mn-ea"/>
          <a:cs typeface="+mn-cs"/>
        </a:defRPr>
      </a:lvl8pPr>
      <a:lvl9pPr marL="3483400" indent="-204906" algn="l" defTabSz="819623" rtl="0" eaLnBrk="1" latinLnBrk="0" hangingPunct="1">
        <a:lnSpc>
          <a:spcPct val="90000"/>
        </a:lnSpc>
        <a:spcBef>
          <a:spcPts val="449"/>
        </a:spcBef>
        <a:buFont typeface="Arial" panose="020B0604020202020204" pitchFamily="34" charset="0"/>
        <a:buChar char="•"/>
        <a:defRPr sz="1600" kern="1200">
          <a:solidFill>
            <a:schemeClr val="tx1"/>
          </a:solidFill>
          <a:latin typeface="+mn-lt"/>
          <a:ea typeface="+mn-ea"/>
          <a:cs typeface="+mn-cs"/>
        </a:defRPr>
      </a:lvl9pPr>
    </p:bodyStyle>
    <p:otherStyle>
      <a:defPPr>
        <a:defRPr lang="en-US"/>
      </a:defPPr>
      <a:lvl1pPr marL="0" algn="l" defTabSz="819623" rtl="0" eaLnBrk="1" latinLnBrk="0" hangingPunct="1">
        <a:defRPr sz="1600" kern="1200">
          <a:solidFill>
            <a:schemeClr val="tx1"/>
          </a:solidFill>
          <a:latin typeface="+mn-lt"/>
          <a:ea typeface="+mn-ea"/>
          <a:cs typeface="+mn-cs"/>
        </a:defRPr>
      </a:lvl1pPr>
      <a:lvl2pPr marL="409811" algn="l" defTabSz="819623" rtl="0" eaLnBrk="1" latinLnBrk="0" hangingPunct="1">
        <a:defRPr sz="1600" kern="1200">
          <a:solidFill>
            <a:schemeClr val="tx1"/>
          </a:solidFill>
          <a:latin typeface="+mn-lt"/>
          <a:ea typeface="+mn-ea"/>
          <a:cs typeface="+mn-cs"/>
        </a:defRPr>
      </a:lvl2pPr>
      <a:lvl3pPr marL="819623" algn="l" defTabSz="819623" rtl="0" eaLnBrk="1" latinLnBrk="0" hangingPunct="1">
        <a:defRPr sz="1600" kern="1200">
          <a:solidFill>
            <a:schemeClr val="tx1"/>
          </a:solidFill>
          <a:latin typeface="+mn-lt"/>
          <a:ea typeface="+mn-ea"/>
          <a:cs typeface="+mn-cs"/>
        </a:defRPr>
      </a:lvl3pPr>
      <a:lvl4pPr marL="1229435" algn="l" defTabSz="819623" rtl="0" eaLnBrk="1" latinLnBrk="0" hangingPunct="1">
        <a:defRPr sz="1600" kern="1200">
          <a:solidFill>
            <a:schemeClr val="tx1"/>
          </a:solidFill>
          <a:latin typeface="+mn-lt"/>
          <a:ea typeface="+mn-ea"/>
          <a:cs typeface="+mn-cs"/>
        </a:defRPr>
      </a:lvl4pPr>
      <a:lvl5pPr marL="1639247" algn="l" defTabSz="819623" rtl="0" eaLnBrk="1" latinLnBrk="0" hangingPunct="1">
        <a:defRPr sz="1600" kern="1200">
          <a:solidFill>
            <a:schemeClr val="tx1"/>
          </a:solidFill>
          <a:latin typeface="+mn-lt"/>
          <a:ea typeface="+mn-ea"/>
          <a:cs typeface="+mn-cs"/>
        </a:defRPr>
      </a:lvl5pPr>
      <a:lvl6pPr marL="2049059" algn="l" defTabSz="819623" rtl="0" eaLnBrk="1" latinLnBrk="0" hangingPunct="1">
        <a:defRPr sz="1600" kern="1200">
          <a:solidFill>
            <a:schemeClr val="tx1"/>
          </a:solidFill>
          <a:latin typeface="+mn-lt"/>
          <a:ea typeface="+mn-ea"/>
          <a:cs typeface="+mn-cs"/>
        </a:defRPr>
      </a:lvl6pPr>
      <a:lvl7pPr marL="2458872" algn="l" defTabSz="819623" rtl="0" eaLnBrk="1" latinLnBrk="0" hangingPunct="1">
        <a:defRPr sz="1600" kern="1200">
          <a:solidFill>
            <a:schemeClr val="tx1"/>
          </a:solidFill>
          <a:latin typeface="+mn-lt"/>
          <a:ea typeface="+mn-ea"/>
          <a:cs typeface="+mn-cs"/>
        </a:defRPr>
      </a:lvl7pPr>
      <a:lvl8pPr marL="2868682" algn="l" defTabSz="819623" rtl="0" eaLnBrk="1" latinLnBrk="0" hangingPunct="1">
        <a:defRPr sz="1600" kern="1200">
          <a:solidFill>
            <a:schemeClr val="tx1"/>
          </a:solidFill>
          <a:latin typeface="+mn-lt"/>
          <a:ea typeface="+mn-ea"/>
          <a:cs typeface="+mn-cs"/>
        </a:defRPr>
      </a:lvl8pPr>
      <a:lvl9pPr marL="3278493" algn="l" defTabSz="819623" rtl="0" eaLnBrk="1" latinLnBrk="0" hangingPunct="1">
        <a:defRPr sz="16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dpi="0" rotWithShape="0">
          <a:blip r:embed="rId7" cstate="print"/>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295275"/>
            <a:ext cx="7772400" cy="1036638"/>
          </a:xfrm>
          <a:prstGeom prst="rect">
            <a:avLst/>
          </a:prstGeom>
          <a:noFill/>
          <a:ln w="9525">
            <a:noFill/>
            <a:miter lim="800000"/>
            <a:headEnd/>
            <a:tailEnd/>
          </a:ln>
          <a:effectLst>
            <a:outerShdw dist="35921" dir="2700000" algn="ctr" rotWithShape="0">
              <a:schemeClr val="bg2"/>
            </a:outerShdw>
          </a:effectLst>
        </p:spPr>
        <p:txBody>
          <a:bodyPr vert="horz" wrap="square" lIns="91333" tIns="45667" rIns="91333" bIns="45667" numCol="1" anchor="t" anchorCtr="0" compatLnSpc="1">
            <a:prstTxWarp prst="textNoShape">
              <a:avLst/>
            </a:prstTxWarp>
          </a:bodyPr>
          <a:lstStyle/>
          <a:p>
            <a:pPr lvl="0"/>
            <a:r>
              <a:rPr lang="en-US" dirty="0" smtClean="0"/>
              <a:t>Click To Edit Master Title Style</a:t>
            </a:r>
          </a:p>
        </p:txBody>
      </p:sp>
      <p:sp>
        <p:nvSpPr>
          <p:cNvPr id="1027" name="Rectangle 3"/>
          <p:cNvSpPr>
            <a:spLocks noGrp="1" noChangeArrowheads="1"/>
          </p:cNvSpPr>
          <p:nvPr>
            <p:ph type="body" idx="1"/>
          </p:nvPr>
        </p:nvSpPr>
        <p:spPr bwMode="auto">
          <a:xfrm>
            <a:off x="685800" y="1524000"/>
            <a:ext cx="7772400" cy="4800600"/>
          </a:xfrm>
          <a:prstGeom prst="rect">
            <a:avLst/>
          </a:prstGeom>
          <a:noFill/>
          <a:ln w="9525">
            <a:noFill/>
            <a:miter lim="800000"/>
            <a:headEnd/>
            <a:tailEnd/>
          </a:ln>
          <a:effectLst>
            <a:outerShdw dist="35921" dir="2700000" algn="ctr" rotWithShape="0">
              <a:schemeClr val="bg2"/>
            </a:outerShdw>
          </a:effectLst>
        </p:spPr>
        <p:txBody>
          <a:bodyPr vert="horz" wrap="square" lIns="91333" tIns="45667" rIns="91333" bIns="45667" numCol="1" anchor="t" anchorCtr="0" compatLnSpc="1">
            <a:prstTxWarp prst="textNoShape">
              <a:avLst/>
            </a:prstTxWarp>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spTree>
    <p:extLst>
      <p:ext uri="{BB962C8B-B14F-4D97-AF65-F5344CB8AC3E}">
        <p14:creationId xmlns:p14="http://schemas.microsoft.com/office/powerpoint/2010/main" val="334752566"/>
      </p:ext>
    </p:extLst>
  </p:cSld>
  <p:clrMap bg1="dk2" tx1="lt1" bg2="dk1" tx2="lt2" accent1="accent1" accent2="accent2" accent3="accent3" accent4="accent4" accent5="accent5" accent6="accent6" hlink="hlink" folHlink="folHlink"/>
  <p:sldLayoutIdLst>
    <p:sldLayoutId id="2147483694" r:id="rId1"/>
    <p:sldLayoutId id="2147483695" r:id="rId2"/>
    <p:sldLayoutId id="2147483696" r:id="rId3"/>
    <p:sldLayoutId id="2147483697" r:id="rId4"/>
    <p:sldLayoutId id="2147483698" r:id="rId5"/>
  </p:sldLayoutIdLst>
  <mc:AlternateContent xmlns:mc="http://schemas.openxmlformats.org/markup-compatibility/2006" xmlns:p14="http://schemas.microsoft.com/office/powerpoint/2010/main">
    <mc:Choice Requires="p14">
      <p:transition spd="slow" p14:dur="1500">
        <p:zoom/>
      </p:transition>
    </mc:Choice>
    <mc:Fallback xmlns="">
      <p:transition spd="slow">
        <p:zoom/>
      </p:transition>
    </mc:Fallback>
  </mc:AlternateContent>
  <p:txStyles>
    <p:titleStyle>
      <a:lvl1pPr algn="ctr" rtl="0" fontAlgn="base">
        <a:lnSpc>
          <a:spcPct val="85000"/>
        </a:lnSpc>
        <a:spcBef>
          <a:spcPct val="0"/>
        </a:spcBef>
        <a:spcAft>
          <a:spcPct val="0"/>
        </a:spcAft>
        <a:defRPr sz="4400" b="1">
          <a:solidFill>
            <a:srgbClr val="FFC60D"/>
          </a:solidFill>
          <a:latin typeface="Arial" pitchFamily="34" charset="0"/>
          <a:ea typeface="+mj-ea"/>
          <a:cs typeface="Arial" pitchFamily="34" charset="0"/>
        </a:defRPr>
      </a:lvl1pPr>
      <a:lvl2pPr algn="ctr" rtl="0" fontAlgn="base">
        <a:lnSpc>
          <a:spcPct val="85000"/>
        </a:lnSpc>
        <a:spcBef>
          <a:spcPct val="0"/>
        </a:spcBef>
        <a:spcAft>
          <a:spcPct val="0"/>
        </a:spcAft>
        <a:defRPr sz="4400" b="1">
          <a:solidFill>
            <a:srgbClr val="FFC60D"/>
          </a:solidFill>
          <a:latin typeface="Arial" charset="0"/>
        </a:defRPr>
      </a:lvl2pPr>
      <a:lvl3pPr algn="ctr" rtl="0" fontAlgn="base">
        <a:lnSpc>
          <a:spcPct val="85000"/>
        </a:lnSpc>
        <a:spcBef>
          <a:spcPct val="0"/>
        </a:spcBef>
        <a:spcAft>
          <a:spcPct val="0"/>
        </a:spcAft>
        <a:defRPr sz="4400" b="1">
          <a:solidFill>
            <a:srgbClr val="FFC60D"/>
          </a:solidFill>
          <a:latin typeface="Arial" charset="0"/>
        </a:defRPr>
      </a:lvl3pPr>
      <a:lvl4pPr algn="ctr" rtl="0" fontAlgn="base">
        <a:lnSpc>
          <a:spcPct val="85000"/>
        </a:lnSpc>
        <a:spcBef>
          <a:spcPct val="0"/>
        </a:spcBef>
        <a:spcAft>
          <a:spcPct val="0"/>
        </a:spcAft>
        <a:defRPr sz="4400" b="1">
          <a:solidFill>
            <a:srgbClr val="FFC60D"/>
          </a:solidFill>
          <a:latin typeface="Arial" charset="0"/>
        </a:defRPr>
      </a:lvl4pPr>
      <a:lvl5pPr algn="ctr" rtl="0" fontAlgn="base">
        <a:lnSpc>
          <a:spcPct val="85000"/>
        </a:lnSpc>
        <a:spcBef>
          <a:spcPct val="0"/>
        </a:spcBef>
        <a:spcAft>
          <a:spcPct val="0"/>
        </a:spcAft>
        <a:defRPr sz="4400" b="1">
          <a:solidFill>
            <a:srgbClr val="FFC60D"/>
          </a:solidFill>
          <a:latin typeface="Arial" charset="0"/>
        </a:defRPr>
      </a:lvl5pPr>
      <a:lvl6pPr marL="456668" algn="ctr" rtl="0" fontAlgn="base">
        <a:lnSpc>
          <a:spcPct val="85000"/>
        </a:lnSpc>
        <a:spcBef>
          <a:spcPct val="0"/>
        </a:spcBef>
        <a:spcAft>
          <a:spcPct val="0"/>
        </a:spcAft>
        <a:defRPr sz="4400" b="1">
          <a:solidFill>
            <a:srgbClr val="FFC60D"/>
          </a:solidFill>
          <a:latin typeface="Arial" charset="0"/>
        </a:defRPr>
      </a:lvl6pPr>
      <a:lvl7pPr marL="913331" algn="ctr" rtl="0" fontAlgn="base">
        <a:lnSpc>
          <a:spcPct val="85000"/>
        </a:lnSpc>
        <a:spcBef>
          <a:spcPct val="0"/>
        </a:spcBef>
        <a:spcAft>
          <a:spcPct val="0"/>
        </a:spcAft>
        <a:defRPr sz="4400" b="1">
          <a:solidFill>
            <a:srgbClr val="FFC60D"/>
          </a:solidFill>
          <a:latin typeface="Arial" charset="0"/>
        </a:defRPr>
      </a:lvl7pPr>
      <a:lvl8pPr marL="1369998" algn="ctr" rtl="0" fontAlgn="base">
        <a:lnSpc>
          <a:spcPct val="85000"/>
        </a:lnSpc>
        <a:spcBef>
          <a:spcPct val="0"/>
        </a:spcBef>
        <a:spcAft>
          <a:spcPct val="0"/>
        </a:spcAft>
        <a:defRPr sz="4400" b="1">
          <a:solidFill>
            <a:srgbClr val="FFC60D"/>
          </a:solidFill>
          <a:latin typeface="Arial" charset="0"/>
        </a:defRPr>
      </a:lvl8pPr>
      <a:lvl9pPr marL="1826662" algn="ctr" rtl="0" fontAlgn="base">
        <a:lnSpc>
          <a:spcPct val="85000"/>
        </a:lnSpc>
        <a:spcBef>
          <a:spcPct val="0"/>
        </a:spcBef>
        <a:spcAft>
          <a:spcPct val="0"/>
        </a:spcAft>
        <a:defRPr sz="4400" b="1">
          <a:solidFill>
            <a:srgbClr val="FFC60D"/>
          </a:solidFill>
          <a:latin typeface="Arial" charset="0"/>
        </a:defRPr>
      </a:lvl9pPr>
    </p:titleStyle>
    <p:bodyStyle>
      <a:lvl1pPr marL="342499" indent="-342499" algn="l" rtl="0" fontAlgn="base">
        <a:lnSpc>
          <a:spcPct val="120000"/>
        </a:lnSpc>
        <a:spcBef>
          <a:spcPts val="1400"/>
        </a:spcBef>
        <a:spcAft>
          <a:spcPct val="0"/>
        </a:spcAft>
        <a:buClr>
          <a:srgbClr val="FFC60D"/>
        </a:buClr>
        <a:buFont typeface="Arial" charset="0"/>
        <a:buChar char="•"/>
        <a:defRPr sz="3200" b="1">
          <a:solidFill>
            <a:schemeClr val="tx1"/>
          </a:solidFill>
          <a:latin typeface="Arial" pitchFamily="34" charset="0"/>
          <a:ea typeface="+mn-ea"/>
          <a:cs typeface="Arial" pitchFamily="34" charset="0"/>
        </a:defRPr>
      </a:lvl1pPr>
      <a:lvl2pPr marL="742080" indent="-285415" algn="l" rtl="0" fontAlgn="base">
        <a:lnSpc>
          <a:spcPct val="120000"/>
        </a:lnSpc>
        <a:spcBef>
          <a:spcPts val="1400"/>
        </a:spcBef>
        <a:spcAft>
          <a:spcPct val="0"/>
        </a:spcAft>
        <a:buClr>
          <a:srgbClr val="FFC60D"/>
        </a:buClr>
        <a:buFont typeface="Arial" charset="0"/>
        <a:buChar char="–"/>
        <a:defRPr sz="3200" b="1">
          <a:solidFill>
            <a:schemeClr val="tx1"/>
          </a:solidFill>
          <a:latin typeface="Arial" pitchFamily="34" charset="0"/>
          <a:cs typeface="Arial" pitchFamily="34" charset="0"/>
        </a:defRPr>
      </a:lvl2pPr>
      <a:lvl3pPr marL="1141665" indent="-228334" algn="l" rtl="0" fontAlgn="base">
        <a:lnSpc>
          <a:spcPct val="120000"/>
        </a:lnSpc>
        <a:spcBef>
          <a:spcPts val="1400"/>
        </a:spcBef>
        <a:spcAft>
          <a:spcPct val="0"/>
        </a:spcAft>
        <a:buClr>
          <a:srgbClr val="FFC60D"/>
        </a:buClr>
        <a:buFont typeface="Arial" charset="0"/>
        <a:buChar char="•"/>
        <a:defRPr sz="3200" b="1">
          <a:solidFill>
            <a:schemeClr val="tx1"/>
          </a:solidFill>
          <a:latin typeface="Arial" pitchFamily="34" charset="0"/>
          <a:cs typeface="Arial" pitchFamily="34" charset="0"/>
        </a:defRPr>
      </a:lvl3pPr>
      <a:lvl4pPr marL="1598330" indent="-228334" algn="l" rtl="0" fontAlgn="base">
        <a:lnSpc>
          <a:spcPct val="120000"/>
        </a:lnSpc>
        <a:spcBef>
          <a:spcPts val="1400"/>
        </a:spcBef>
        <a:spcAft>
          <a:spcPct val="0"/>
        </a:spcAft>
        <a:buClr>
          <a:srgbClr val="FFC60D"/>
        </a:buClr>
        <a:buFont typeface="Arial" charset="0"/>
        <a:buChar char="–"/>
        <a:defRPr sz="3200" b="1">
          <a:solidFill>
            <a:schemeClr val="tx1"/>
          </a:solidFill>
          <a:latin typeface="Arial" pitchFamily="34" charset="0"/>
          <a:cs typeface="Arial" pitchFamily="34" charset="0"/>
        </a:defRPr>
      </a:lvl4pPr>
      <a:lvl5pPr marL="2054995" indent="-228334" algn="l" rtl="0" fontAlgn="base">
        <a:lnSpc>
          <a:spcPct val="120000"/>
        </a:lnSpc>
        <a:spcBef>
          <a:spcPts val="1400"/>
        </a:spcBef>
        <a:spcAft>
          <a:spcPct val="0"/>
        </a:spcAft>
        <a:buClr>
          <a:srgbClr val="FFC60D"/>
        </a:buClr>
        <a:buFont typeface="Arial" charset="0"/>
        <a:buChar char="•"/>
        <a:defRPr sz="3200" b="1">
          <a:solidFill>
            <a:schemeClr val="tx1"/>
          </a:solidFill>
          <a:latin typeface="Arial" pitchFamily="34" charset="0"/>
          <a:cs typeface="Arial" pitchFamily="34" charset="0"/>
        </a:defRPr>
      </a:lvl5pPr>
      <a:lvl6pPr marL="2511661" indent="-228334" algn="l" rtl="0" fontAlgn="base">
        <a:lnSpc>
          <a:spcPct val="125000"/>
        </a:lnSpc>
        <a:spcBef>
          <a:spcPct val="30000"/>
        </a:spcBef>
        <a:spcAft>
          <a:spcPct val="0"/>
        </a:spcAft>
        <a:buClr>
          <a:srgbClr val="FFC60D"/>
        </a:buClr>
        <a:buFont typeface="Arial" charset="0"/>
        <a:buChar char="•"/>
        <a:defRPr sz="3200" b="1">
          <a:solidFill>
            <a:schemeClr val="tx1"/>
          </a:solidFill>
          <a:latin typeface="+mn-lt"/>
        </a:defRPr>
      </a:lvl6pPr>
      <a:lvl7pPr marL="2968328" indent="-228334" algn="l" rtl="0" fontAlgn="base">
        <a:lnSpc>
          <a:spcPct val="125000"/>
        </a:lnSpc>
        <a:spcBef>
          <a:spcPct val="30000"/>
        </a:spcBef>
        <a:spcAft>
          <a:spcPct val="0"/>
        </a:spcAft>
        <a:buClr>
          <a:srgbClr val="FFC60D"/>
        </a:buClr>
        <a:buFont typeface="Arial" charset="0"/>
        <a:buChar char="•"/>
        <a:defRPr sz="3200" b="1">
          <a:solidFill>
            <a:schemeClr val="tx1"/>
          </a:solidFill>
          <a:latin typeface="+mn-lt"/>
        </a:defRPr>
      </a:lvl7pPr>
      <a:lvl8pPr marL="3424993" indent="-228334" algn="l" rtl="0" fontAlgn="base">
        <a:lnSpc>
          <a:spcPct val="125000"/>
        </a:lnSpc>
        <a:spcBef>
          <a:spcPct val="30000"/>
        </a:spcBef>
        <a:spcAft>
          <a:spcPct val="0"/>
        </a:spcAft>
        <a:buClr>
          <a:srgbClr val="FFC60D"/>
        </a:buClr>
        <a:buFont typeface="Arial" charset="0"/>
        <a:buChar char="•"/>
        <a:defRPr sz="3200" b="1">
          <a:solidFill>
            <a:schemeClr val="tx1"/>
          </a:solidFill>
          <a:latin typeface="+mn-lt"/>
        </a:defRPr>
      </a:lvl8pPr>
      <a:lvl9pPr marL="3881656" indent="-228334" algn="l" rtl="0" fontAlgn="base">
        <a:lnSpc>
          <a:spcPct val="125000"/>
        </a:lnSpc>
        <a:spcBef>
          <a:spcPct val="30000"/>
        </a:spcBef>
        <a:spcAft>
          <a:spcPct val="0"/>
        </a:spcAft>
        <a:buClr>
          <a:srgbClr val="FFC60D"/>
        </a:buClr>
        <a:buFont typeface="Arial" charset="0"/>
        <a:buChar char="•"/>
        <a:defRPr sz="3200" b="1">
          <a:solidFill>
            <a:schemeClr val="tx1"/>
          </a:solidFill>
          <a:latin typeface="+mn-lt"/>
        </a:defRPr>
      </a:lvl9pPr>
    </p:bodyStyle>
    <p:otherStyle>
      <a:defPPr>
        <a:defRPr lang="en-US"/>
      </a:defPPr>
      <a:lvl1pPr marL="0" algn="l" defTabSz="913331" rtl="0" eaLnBrk="1" latinLnBrk="0" hangingPunct="1">
        <a:defRPr sz="1800" kern="1200">
          <a:solidFill>
            <a:schemeClr val="tx1"/>
          </a:solidFill>
          <a:latin typeface="+mn-lt"/>
          <a:ea typeface="+mn-ea"/>
          <a:cs typeface="+mn-cs"/>
        </a:defRPr>
      </a:lvl1pPr>
      <a:lvl2pPr marL="456668" algn="l" defTabSz="913331" rtl="0" eaLnBrk="1" latinLnBrk="0" hangingPunct="1">
        <a:defRPr sz="1800" kern="1200">
          <a:solidFill>
            <a:schemeClr val="tx1"/>
          </a:solidFill>
          <a:latin typeface="+mn-lt"/>
          <a:ea typeface="+mn-ea"/>
          <a:cs typeface="+mn-cs"/>
        </a:defRPr>
      </a:lvl2pPr>
      <a:lvl3pPr marL="913331" algn="l" defTabSz="913331" rtl="0" eaLnBrk="1" latinLnBrk="0" hangingPunct="1">
        <a:defRPr sz="1800" kern="1200">
          <a:solidFill>
            <a:schemeClr val="tx1"/>
          </a:solidFill>
          <a:latin typeface="+mn-lt"/>
          <a:ea typeface="+mn-ea"/>
          <a:cs typeface="+mn-cs"/>
        </a:defRPr>
      </a:lvl3pPr>
      <a:lvl4pPr marL="1369998" algn="l" defTabSz="913331" rtl="0" eaLnBrk="1" latinLnBrk="0" hangingPunct="1">
        <a:defRPr sz="1800" kern="1200">
          <a:solidFill>
            <a:schemeClr val="tx1"/>
          </a:solidFill>
          <a:latin typeface="+mn-lt"/>
          <a:ea typeface="+mn-ea"/>
          <a:cs typeface="+mn-cs"/>
        </a:defRPr>
      </a:lvl4pPr>
      <a:lvl5pPr marL="1826662" algn="l" defTabSz="913331" rtl="0" eaLnBrk="1" latinLnBrk="0" hangingPunct="1">
        <a:defRPr sz="1800" kern="1200">
          <a:solidFill>
            <a:schemeClr val="tx1"/>
          </a:solidFill>
          <a:latin typeface="+mn-lt"/>
          <a:ea typeface="+mn-ea"/>
          <a:cs typeface="+mn-cs"/>
        </a:defRPr>
      </a:lvl5pPr>
      <a:lvl6pPr marL="2283330" algn="l" defTabSz="913331" rtl="0" eaLnBrk="1" latinLnBrk="0" hangingPunct="1">
        <a:defRPr sz="1800" kern="1200">
          <a:solidFill>
            <a:schemeClr val="tx1"/>
          </a:solidFill>
          <a:latin typeface="+mn-lt"/>
          <a:ea typeface="+mn-ea"/>
          <a:cs typeface="+mn-cs"/>
        </a:defRPr>
      </a:lvl6pPr>
      <a:lvl7pPr marL="2739993" algn="l" defTabSz="913331" rtl="0" eaLnBrk="1" latinLnBrk="0" hangingPunct="1">
        <a:defRPr sz="1800" kern="1200">
          <a:solidFill>
            <a:schemeClr val="tx1"/>
          </a:solidFill>
          <a:latin typeface="+mn-lt"/>
          <a:ea typeface="+mn-ea"/>
          <a:cs typeface="+mn-cs"/>
        </a:defRPr>
      </a:lvl7pPr>
      <a:lvl8pPr marL="3196660" algn="l" defTabSz="913331" rtl="0" eaLnBrk="1" latinLnBrk="0" hangingPunct="1">
        <a:defRPr sz="1800" kern="1200">
          <a:solidFill>
            <a:schemeClr val="tx1"/>
          </a:solidFill>
          <a:latin typeface="+mn-lt"/>
          <a:ea typeface="+mn-ea"/>
          <a:cs typeface="+mn-cs"/>
        </a:defRPr>
      </a:lvl8pPr>
      <a:lvl9pPr marL="3653324" algn="l" defTabSz="913331"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341685914"/>
      </p:ext>
    </p:extLst>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Lst>
  <mc:AlternateContent xmlns:mc="http://schemas.openxmlformats.org/markup-compatibility/2006" xmlns:p14="http://schemas.microsoft.com/office/powerpoint/2010/main">
    <mc:Choice Requires="p14">
      <p:transition spd="slow" p14:dur="1500">
        <p:zoom/>
      </p:transition>
    </mc:Choice>
    <mc:Fallback xmlns="">
      <p:transition spd="slow">
        <p:zoom/>
      </p:transition>
    </mc:Fallback>
  </mc:AlternateContent>
  <p:hf sldNum="0" hdr="0" ftr="0" dt="0"/>
  <p:txStyles>
    <p:titleStyle>
      <a:lvl1pPr algn="l" defTabSz="819150" rtl="0" eaLnBrk="0" fontAlgn="base" hangingPunct="0">
        <a:lnSpc>
          <a:spcPct val="90000"/>
        </a:lnSpc>
        <a:spcBef>
          <a:spcPct val="0"/>
        </a:spcBef>
        <a:spcAft>
          <a:spcPct val="0"/>
        </a:spcAft>
        <a:defRPr sz="2500" kern="1200">
          <a:solidFill>
            <a:schemeClr val="tx1"/>
          </a:solidFill>
          <a:latin typeface="+mj-lt"/>
          <a:ea typeface="+mj-ea"/>
          <a:cs typeface="+mj-cs"/>
        </a:defRPr>
      </a:lvl1pPr>
      <a:lvl2pPr algn="l" defTabSz="819150" rtl="0" eaLnBrk="0" fontAlgn="base" hangingPunct="0">
        <a:lnSpc>
          <a:spcPct val="90000"/>
        </a:lnSpc>
        <a:spcBef>
          <a:spcPct val="0"/>
        </a:spcBef>
        <a:spcAft>
          <a:spcPct val="0"/>
        </a:spcAft>
        <a:defRPr sz="2500">
          <a:solidFill>
            <a:schemeClr val="tx1"/>
          </a:solidFill>
          <a:latin typeface="Palatino Linotype" pitchFamily="18" charset="0"/>
        </a:defRPr>
      </a:lvl2pPr>
      <a:lvl3pPr algn="l" defTabSz="819150" rtl="0" eaLnBrk="0" fontAlgn="base" hangingPunct="0">
        <a:lnSpc>
          <a:spcPct val="90000"/>
        </a:lnSpc>
        <a:spcBef>
          <a:spcPct val="0"/>
        </a:spcBef>
        <a:spcAft>
          <a:spcPct val="0"/>
        </a:spcAft>
        <a:defRPr sz="2500">
          <a:solidFill>
            <a:schemeClr val="tx1"/>
          </a:solidFill>
          <a:latin typeface="Palatino Linotype" pitchFamily="18" charset="0"/>
        </a:defRPr>
      </a:lvl3pPr>
      <a:lvl4pPr algn="l" defTabSz="819150" rtl="0" eaLnBrk="0" fontAlgn="base" hangingPunct="0">
        <a:lnSpc>
          <a:spcPct val="90000"/>
        </a:lnSpc>
        <a:spcBef>
          <a:spcPct val="0"/>
        </a:spcBef>
        <a:spcAft>
          <a:spcPct val="0"/>
        </a:spcAft>
        <a:defRPr sz="2500">
          <a:solidFill>
            <a:schemeClr val="tx1"/>
          </a:solidFill>
          <a:latin typeface="Palatino Linotype" pitchFamily="18" charset="0"/>
        </a:defRPr>
      </a:lvl4pPr>
      <a:lvl5pPr algn="l" defTabSz="819150" rtl="0" eaLnBrk="0" fontAlgn="base" hangingPunct="0">
        <a:lnSpc>
          <a:spcPct val="90000"/>
        </a:lnSpc>
        <a:spcBef>
          <a:spcPct val="0"/>
        </a:spcBef>
        <a:spcAft>
          <a:spcPct val="0"/>
        </a:spcAft>
        <a:defRPr sz="2500">
          <a:solidFill>
            <a:schemeClr val="tx1"/>
          </a:solidFill>
          <a:latin typeface="Palatino Linotype" pitchFamily="18" charset="0"/>
        </a:defRPr>
      </a:lvl5pPr>
      <a:lvl6pPr marL="457200" algn="l" defTabSz="819150" rtl="0" fontAlgn="base">
        <a:lnSpc>
          <a:spcPct val="90000"/>
        </a:lnSpc>
        <a:spcBef>
          <a:spcPct val="0"/>
        </a:spcBef>
        <a:spcAft>
          <a:spcPct val="0"/>
        </a:spcAft>
        <a:defRPr sz="2500">
          <a:solidFill>
            <a:schemeClr val="tx1"/>
          </a:solidFill>
          <a:latin typeface="Palatino Linotype" pitchFamily="18" charset="0"/>
        </a:defRPr>
      </a:lvl6pPr>
      <a:lvl7pPr marL="914400" algn="l" defTabSz="819150" rtl="0" fontAlgn="base">
        <a:lnSpc>
          <a:spcPct val="90000"/>
        </a:lnSpc>
        <a:spcBef>
          <a:spcPct val="0"/>
        </a:spcBef>
        <a:spcAft>
          <a:spcPct val="0"/>
        </a:spcAft>
        <a:defRPr sz="2500">
          <a:solidFill>
            <a:schemeClr val="tx1"/>
          </a:solidFill>
          <a:latin typeface="Palatino Linotype" pitchFamily="18" charset="0"/>
        </a:defRPr>
      </a:lvl7pPr>
      <a:lvl8pPr marL="1371600" algn="l" defTabSz="819150" rtl="0" fontAlgn="base">
        <a:lnSpc>
          <a:spcPct val="90000"/>
        </a:lnSpc>
        <a:spcBef>
          <a:spcPct val="0"/>
        </a:spcBef>
        <a:spcAft>
          <a:spcPct val="0"/>
        </a:spcAft>
        <a:defRPr sz="2500">
          <a:solidFill>
            <a:schemeClr val="tx1"/>
          </a:solidFill>
          <a:latin typeface="Palatino Linotype" pitchFamily="18" charset="0"/>
        </a:defRPr>
      </a:lvl8pPr>
      <a:lvl9pPr marL="1828800" algn="l" defTabSz="819150" rtl="0" fontAlgn="base">
        <a:lnSpc>
          <a:spcPct val="90000"/>
        </a:lnSpc>
        <a:spcBef>
          <a:spcPct val="0"/>
        </a:spcBef>
        <a:spcAft>
          <a:spcPct val="0"/>
        </a:spcAft>
        <a:defRPr sz="2500">
          <a:solidFill>
            <a:schemeClr val="tx1"/>
          </a:solidFill>
          <a:latin typeface="Palatino Linotype" pitchFamily="18" charset="0"/>
        </a:defRPr>
      </a:lvl9pPr>
    </p:titleStyle>
    <p:bodyStyle>
      <a:lvl1pPr marL="204788" indent="-204788" algn="l" defTabSz="819150" rtl="0" eaLnBrk="0" fontAlgn="base" hangingPunct="0">
        <a:lnSpc>
          <a:spcPct val="90000"/>
        </a:lnSpc>
        <a:spcBef>
          <a:spcPts val="900"/>
        </a:spcBef>
        <a:spcAft>
          <a:spcPct val="0"/>
        </a:spcAft>
        <a:buFont typeface="Arial" panose="020B0604020202020204" pitchFamily="34" charset="0"/>
        <a:buChar char="•"/>
        <a:defRPr sz="2200" kern="1200">
          <a:solidFill>
            <a:schemeClr val="tx1"/>
          </a:solidFill>
          <a:latin typeface="+mn-lt"/>
          <a:ea typeface="+mn-ea"/>
          <a:cs typeface="+mn-cs"/>
        </a:defRPr>
      </a:lvl1pPr>
      <a:lvl2pPr marL="614363" indent="-204788" algn="l" defTabSz="819150" rtl="0" eaLnBrk="0" fontAlgn="base" hangingPunct="0">
        <a:lnSpc>
          <a:spcPct val="90000"/>
        </a:lnSpc>
        <a:spcBef>
          <a:spcPts val="450"/>
        </a:spcBef>
        <a:spcAft>
          <a:spcPct val="0"/>
        </a:spcAft>
        <a:buFont typeface="Arial" panose="020B0604020202020204" pitchFamily="34" charset="0"/>
        <a:buChar char="•"/>
        <a:defRPr kern="1200">
          <a:solidFill>
            <a:schemeClr val="tx1"/>
          </a:solidFill>
          <a:latin typeface="+mn-lt"/>
          <a:ea typeface="+mn-ea"/>
          <a:cs typeface="+mn-cs"/>
        </a:defRPr>
      </a:lvl2pPr>
      <a:lvl3pPr marL="1023938" indent="-204788" algn="l" defTabSz="819150" rtl="0" eaLnBrk="0" fontAlgn="base" hangingPunct="0">
        <a:lnSpc>
          <a:spcPct val="90000"/>
        </a:lnSpc>
        <a:spcBef>
          <a:spcPts val="450"/>
        </a:spcBef>
        <a:spcAft>
          <a:spcPct val="0"/>
        </a:spcAft>
        <a:buFont typeface="Arial" panose="020B0604020202020204" pitchFamily="34" charset="0"/>
        <a:buChar char="•"/>
        <a:defRPr sz="1600" kern="1200">
          <a:solidFill>
            <a:schemeClr val="tx1"/>
          </a:solidFill>
          <a:latin typeface="+mn-lt"/>
          <a:ea typeface="+mn-ea"/>
          <a:cs typeface="+mn-cs"/>
        </a:defRPr>
      </a:lvl3pPr>
      <a:lvl4pPr marL="1433513" indent="-204788" algn="l" defTabSz="819150" rtl="0" eaLnBrk="0" fontAlgn="base" hangingPunct="0">
        <a:lnSpc>
          <a:spcPct val="90000"/>
        </a:lnSpc>
        <a:spcBef>
          <a:spcPts val="450"/>
        </a:spcBef>
        <a:spcAft>
          <a:spcPct val="0"/>
        </a:spcAft>
        <a:buFont typeface="Arial" panose="020B0604020202020204" pitchFamily="34" charset="0"/>
        <a:buChar char="•"/>
        <a:defRPr sz="1400" kern="1200">
          <a:solidFill>
            <a:schemeClr val="tx1"/>
          </a:solidFill>
          <a:latin typeface="+mn-lt"/>
          <a:ea typeface="+mn-ea"/>
          <a:cs typeface="+mn-cs"/>
        </a:defRPr>
      </a:lvl4pPr>
      <a:lvl5pPr marL="1843088" indent="-204788" algn="l" defTabSz="819150" rtl="0" eaLnBrk="0" fontAlgn="base" hangingPunct="0">
        <a:lnSpc>
          <a:spcPct val="90000"/>
        </a:lnSpc>
        <a:spcBef>
          <a:spcPts val="450"/>
        </a:spcBef>
        <a:spcAft>
          <a:spcPct val="0"/>
        </a:spcAft>
        <a:buFont typeface="Arial" panose="020B0604020202020204" pitchFamily="34" charset="0"/>
        <a:buChar char="•"/>
        <a:defRPr sz="1400" kern="1200">
          <a:solidFill>
            <a:schemeClr val="tx1"/>
          </a:solidFill>
          <a:latin typeface="+mn-lt"/>
          <a:ea typeface="+mn-ea"/>
          <a:cs typeface="+mn-cs"/>
        </a:defRPr>
      </a:lvl5pPr>
      <a:lvl6pPr marL="2253967" indent="-204906" algn="l" defTabSz="819623" rtl="0" eaLnBrk="1" latinLnBrk="0" hangingPunct="1">
        <a:lnSpc>
          <a:spcPct val="90000"/>
        </a:lnSpc>
        <a:spcBef>
          <a:spcPts val="449"/>
        </a:spcBef>
        <a:buFont typeface="Arial" panose="020B0604020202020204" pitchFamily="34" charset="0"/>
        <a:buChar char="•"/>
        <a:defRPr sz="1600" kern="1200">
          <a:solidFill>
            <a:schemeClr val="tx1"/>
          </a:solidFill>
          <a:latin typeface="+mn-lt"/>
          <a:ea typeface="+mn-ea"/>
          <a:cs typeface="+mn-cs"/>
        </a:defRPr>
      </a:lvl6pPr>
      <a:lvl7pPr marL="2663777" indent="-204906" algn="l" defTabSz="819623" rtl="0" eaLnBrk="1" latinLnBrk="0" hangingPunct="1">
        <a:lnSpc>
          <a:spcPct val="90000"/>
        </a:lnSpc>
        <a:spcBef>
          <a:spcPts val="449"/>
        </a:spcBef>
        <a:buFont typeface="Arial" panose="020B0604020202020204" pitchFamily="34" charset="0"/>
        <a:buChar char="•"/>
        <a:defRPr sz="1600" kern="1200">
          <a:solidFill>
            <a:schemeClr val="tx1"/>
          </a:solidFill>
          <a:latin typeface="+mn-lt"/>
          <a:ea typeface="+mn-ea"/>
          <a:cs typeface="+mn-cs"/>
        </a:defRPr>
      </a:lvl7pPr>
      <a:lvl8pPr marL="3073595" indent="-204906" algn="l" defTabSz="819623" rtl="0" eaLnBrk="1" latinLnBrk="0" hangingPunct="1">
        <a:lnSpc>
          <a:spcPct val="90000"/>
        </a:lnSpc>
        <a:spcBef>
          <a:spcPts val="449"/>
        </a:spcBef>
        <a:buFont typeface="Arial" panose="020B0604020202020204" pitchFamily="34" charset="0"/>
        <a:buChar char="•"/>
        <a:defRPr sz="1600" kern="1200">
          <a:solidFill>
            <a:schemeClr val="tx1"/>
          </a:solidFill>
          <a:latin typeface="+mn-lt"/>
          <a:ea typeface="+mn-ea"/>
          <a:cs typeface="+mn-cs"/>
        </a:defRPr>
      </a:lvl8pPr>
      <a:lvl9pPr marL="3483400" indent="-204906" algn="l" defTabSz="819623" rtl="0" eaLnBrk="1" latinLnBrk="0" hangingPunct="1">
        <a:lnSpc>
          <a:spcPct val="90000"/>
        </a:lnSpc>
        <a:spcBef>
          <a:spcPts val="449"/>
        </a:spcBef>
        <a:buFont typeface="Arial" panose="020B0604020202020204" pitchFamily="34" charset="0"/>
        <a:buChar char="•"/>
        <a:defRPr sz="1600" kern="1200">
          <a:solidFill>
            <a:schemeClr val="tx1"/>
          </a:solidFill>
          <a:latin typeface="+mn-lt"/>
          <a:ea typeface="+mn-ea"/>
          <a:cs typeface="+mn-cs"/>
        </a:defRPr>
      </a:lvl9pPr>
    </p:bodyStyle>
    <p:otherStyle>
      <a:defPPr>
        <a:defRPr lang="en-US"/>
      </a:defPPr>
      <a:lvl1pPr marL="0" algn="l" defTabSz="819623" rtl="0" eaLnBrk="1" latinLnBrk="0" hangingPunct="1">
        <a:defRPr sz="1600" kern="1200">
          <a:solidFill>
            <a:schemeClr val="tx1"/>
          </a:solidFill>
          <a:latin typeface="+mn-lt"/>
          <a:ea typeface="+mn-ea"/>
          <a:cs typeface="+mn-cs"/>
        </a:defRPr>
      </a:lvl1pPr>
      <a:lvl2pPr marL="409811" algn="l" defTabSz="819623" rtl="0" eaLnBrk="1" latinLnBrk="0" hangingPunct="1">
        <a:defRPr sz="1600" kern="1200">
          <a:solidFill>
            <a:schemeClr val="tx1"/>
          </a:solidFill>
          <a:latin typeface="+mn-lt"/>
          <a:ea typeface="+mn-ea"/>
          <a:cs typeface="+mn-cs"/>
        </a:defRPr>
      </a:lvl2pPr>
      <a:lvl3pPr marL="819623" algn="l" defTabSz="819623" rtl="0" eaLnBrk="1" latinLnBrk="0" hangingPunct="1">
        <a:defRPr sz="1600" kern="1200">
          <a:solidFill>
            <a:schemeClr val="tx1"/>
          </a:solidFill>
          <a:latin typeface="+mn-lt"/>
          <a:ea typeface="+mn-ea"/>
          <a:cs typeface="+mn-cs"/>
        </a:defRPr>
      </a:lvl3pPr>
      <a:lvl4pPr marL="1229435" algn="l" defTabSz="819623" rtl="0" eaLnBrk="1" latinLnBrk="0" hangingPunct="1">
        <a:defRPr sz="1600" kern="1200">
          <a:solidFill>
            <a:schemeClr val="tx1"/>
          </a:solidFill>
          <a:latin typeface="+mn-lt"/>
          <a:ea typeface="+mn-ea"/>
          <a:cs typeface="+mn-cs"/>
        </a:defRPr>
      </a:lvl4pPr>
      <a:lvl5pPr marL="1639247" algn="l" defTabSz="819623" rtl="0" eaLnBrk="1" latinLnBrk="0" hangingPunct="1">
        <a:defRPr sz="1600" kern="1200">
          <a:solidFill>
            <a:schemeClr val="tx1"/>
          </a:solidFill>
          <a:latin typeface="+mn-lt"/>
          <a:ea typeface="+mn-ea"/>
          <a:cs typeface="+mn-cs"/>
        </a:defRPr>
      </a:lvl5pPr>
      <a:lvl6pPr marL="2049059" algn="l" defTabSz="819623" rtl="0" eaLnBrk="1" latinLnBrk="0" hangingPunct="1">
        <a:defRPr sz="1600" kern="1200">
          <a:solidFill>
            <a:schemeClr val="tx1"/>
          </a:solidFill>
          <a:latin typeface="+mn-lt"/>
          <a:ea typeface="+mn-ea"/>
          <a:cs typeface="+mn-cs"/>
        </a:defRPr>
      </a:lvl6pPr>
      <a:lvl7pPr marL="2458872" algn="l" defTabSz="819623" rtl="0" eaLnBrk="1" latinLnBrk="0" hangingPunct="1">
        <a:defRPr sz="1600" kern="1200">
          <a:solidFill>
            <a:schemeClr val="tx1"/>
          </a:solidFill>
          <a:latin typeface="+mn-lt"/>
          <a:ea typeface="+mn-ea"/>
          <a:cs typeface="+mn-cs"/>
        </a:defRPr>
      </a:lvl7pPr>
      <a:lvl8pPr marL="2868682" algn="l" defTabSz="819623" rtl="0" eaLnBrk="1" latinLnBrk="0" hangingPunct="1">
        <a:defRPr sz="1600" kern="1200">
          <a:solidFill>
            <a:schemeClr val="tx1"/>
          </a:solidFill>
          <a:latin typeface="+mn-lt"/>
          <a:ea typeface="+mn-ea"/>
          <a:cs typeface="+mn-cs"/>
        </a:defRPr>
      </a:lvl8pPr>
      <a:lvl9pPr marL="3278493" algn="l" defTabSz="819623" rtl="0" eaLnBrk="1" latinLnBrk="0" hangingPunct="1">
        <a:defRPr sz="16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marL="0" marR="0" lvl="0" indent="0" algn="l" defTabSz="685800" rtl="0" eaLnBrk="1" fontAlgn="auto" latinLnBrk="0" hangingPunct="1">
              <a:lnSpc>
                <a:spcPct val="100000"/>
              </a:lnSpc>
              <a:spcBef>
                <a:spcPts val="0"/>
              </a:spcBef>
              <a:spcAft>
                <a:spcPts val="0"/>
              </a:spcAft>
              <a:buClrTx/>
              <a:buSzTx/>
              <a:buFontTx/>
              <a:buNone/>
              <a:tabLst/>
              <a:defRPr/>
            </a:pPr>
            <a:fld id="{DA169CF0-CC2B-4461-8960-875BB5DC6F6B}" type="datetimeFigureOut">
              <a:rPr kumimoji="0" lang="en-US" sz="9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685800" rtl="0" eaLnBrk="1" fontAlgn="auto" latinLnBrk="0" hangingPunct="1">
                <a:lnSpc>
                  <a:spcPct val="100000"/>
                </a:lnSpc>
                <a:spcBef>
                  <a:spcPts val="0"/>
                </a:spcBef>
                <a:spcAft>
                  <a:spcPts val="0"/>
                </a:spcAft>
                <a:buClrTx/>
                <a:buSzTx/>
                <a:buFontTx/>
                <a:buNone/>
                <a:tabLst/>
                <a:defRPr/>
              </a:pPr>
              <a:t>4/24/2019</a:t>
            </a:fld>
            <a:endParaRPr kumimoji="0" lang="en-US" sz="9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pPr marL="0" marR="0" lvl="0" indent="0" algn="r" defTabSz="685800" rtl="0" eaLnBrk="1" fontAlgn="auto" latinLnBrk="0" hangingPunct="1">
              <a:lnSpc>
                <a:spcPct val="100000"/>
              </a:lnSpc>
              <a:spcBef>
                <a:spcPts val="0"/>
              </a:spcBef>
              <a:spcAft>
                <a:spcPts val="0"/>
              </a:spcAft>
              <a:buClrTx/>
              <a:buSzTx/>
              <a:buFontTx/>
              <a:buNone/>
              <a:tabLst/>
              <a:defRPr/>
            </a:pPr>
            <a:fld id="{E157BC2A-552A-4FB9-ABB5-B736E63F7BA6}" type="slidenum">
              <a:rPr kumimoji="0" lang="en-US" sz="9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a:t>
            </a:fld>
            <a:endParaRPr kumimoji="0" lang="en-US" sz="9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3114610"/>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mc:AlternateContent xmlns:mc="http://schemas.openxmlformats.org/markup-compatibility/2006" xmlns:p14="http://schemas.microsoft.com/office/powerpoint/2010/main">
    <mc:Choice Requires="p14">
      <p:transition spd="slow" p14:dur="1500">
        <p:zoom/>
      </p:transition>
    </mc:Choice>
    <mc:Fallback xmlns="">
      <p:transition spd="slow">
        <p:zoom/>
      </p:transition>
    </mc:Fallback>
  </mc:AlternateConten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defTabSz="342900"/>
            <a:fld id="{6093E7A8-2D47-440B-9738-EB1019B920B5}" type="datetimeFigureOut">
              <a:rPr lang="en-US" smtClean="0">
                <a:solidFill>
                  <a:prstClr val="black">
                    <a:tint val="75000"/>
                  </a:prstClr>
                </a:solidFill>
              </a:rPr>
              <a:pPr defTabSz="342900"/>
              <a:t>4/24/2019</a:t>
            </a:fld>
            <a:endParaRPr lang="en-US">
              <a:solidFill>
                <a:prstClr val="black">
                  <a:tint val="75000"/>
                </a:prstClr>
              </a:solidFill>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pPr defTabSz="342900"/>
            <a:endParaRPr lang="en-US">
              <a:solidFill>
                <a:prstClr val="black">
                  <a:tint val="75000"/>
                </a:prstClr>
              </a:solidFill>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pPr defTabSz="342900"/>
            <a:fld id="{E444D589-6F79-430F-AE6C-878E220235D5}" type="slidenum">
              <a:rPr lang="en-US" smtClean="0">
                <a:solidFill>
                  <a:prstClr val="black">
                    <a:tint val="75000"/>
                  </a:prstClr>
                </a:solidFill>
              </a:rPr>
              <a:pPr defTabSz="342900"/>
              <a:t>‹#›</a:t>
            </a:fld>
            <a:endParaRPr lang="en-US">
              <a:solidFill>
                <a:prstClr val="black">
                  <a:tint val="75000"/>
                </a:prstClr>
              </a:solidFill>
            </a:endParaRPr>
          </a:p>
        </p:txBody>
      </p:sp>
    </p:spTree>
    <p:extLst>
      <p:ext uri="{BB962C8B-B14F-4D97-AF65-F5344CB8AC3E}">
        <p14:creationId xmlns:p14="http://schemas.microsoft.com/office/powerpoint/2010/main" val="807521374"/>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package" Target="../embeddings/Microsoft_Word_Document.docx"/><Relationship Id="rId2" Type="http://schemas.openxmlformats.org/officeDocument/2006/relationships/slideLayout" Target="../slideLayouts/slideLayout1.xml"/><Relationship Id="rId1" Type="http://schemas.openxmlformats.org/officeDocument/2006/relationships/vmlDrawing" Target="../drawings/vmlDrawing1.vml"/><Relationship Id="rId4" Type="http://schemas.openxmlformats.org/officeDocument/2006/relationships/image" Target="../media/image6.emf"/></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7.xml"/><Relationship Id="rId1" Type="http://schemas.openxmlformats.org/officeDocument/2006/relationships/vmlDrawing" Target="../drawings/vmlDrawing2.vml"/><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7.xml"/><Relationship Id="rId1" Type="http://schemas.openxmlformats.org/officeDocument/2006/relationships/vmlDrawing" Target="../drawings/vmlDrawing3.vml"/><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7.xml"/><Relationship Id="rId1" Type="http://schemas.openxmlformats.org/officeDocument/2006/relationships/vmlDrawing" Target="../drawings/vmlDrawing4.vml"/><Relationship Id="rId4" Type="http://schemas.openxmlformats.org/officeDocument/2006/relationships/image" Target="../media/image9.png"/></Relationships>
</file>

<file path=ppt/slides/_rels/slide9.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7.xml"/><Relationship Id="rId1" Type="http://schemas.openxmlformats.org/officeDocument/2006/relationships/vmlDrawing" Target="../drawings/vmlDrawing5.vml"/><Relationship Id="rId4" Type="http://schemas.openxmlformats.org/officeDocument/2006/relationships/image" Target="../media/image10.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Layout" Target="../slideLayouts/slideLayout7.xml"/><Relationship Id="rId1" Type="http://schemas.openxmlformats.org/officeDocument/2006/relationships/vmlDrawing" Target="../drawings/vmlDrawing6.vml"/><Relationship Id="rId4" Type="http://schemas.openxmlformats.org/officeDocument/2006/relationships/image" Target="../media/image1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Layout" Target="../slideLayouts/slideLayout7.xml"/><Relationship Id="rId1" Type="http://schemas.openxmlformats.org/officeDocument/2006/relationships/vmlDrawing" Target="../drawings/vmlDrawing7.vml"/><Relationship Id="rId4" Type="http://schemas.openxmlformats.org/officeDocument/2006/relationships/image" Target="../media/image12.emf"/></Relationships>
</file>

<file path=ppt/slides/_rels/slide14.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Layout" Target="../slideLayouts/slideLayout7.xml"/><Relationship Id="rId1" Type="http://schemas.openxmlformats.org/officeDocument/2006/relationships/vmlDrawing" Target="../drawings/vmlDrawing8.vml"/><Relationship Id="rId4" Type="http://schemas.openxmlformats.org/officeDocument/2006/relationships/image" Target="../media/image13.emf"/></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slideLayout" Target="../slideLayouts/slideLayout7.xml"/><Relationship Id="rId1" Type="http://schemas.openxmlformats.org/officeDocument/2006/relationships/vmlDrawing" Target="../drawings/vmlDrawing9.vml"/><Relationship Id="rId4" Type="http://schemas.openxmlformats.org/officeDocument/2006/relationships/image" Target="../media/image14.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package" Target="../embeddings/Microsoft_Word_Document1.docx"/><Relationship Id="rId2" Type="http://schemas.openxmlformats.org/officeDocument/2006/relationships/slideLayout" Target="../slideLayouts/slideLayout7.xml"/><Relationship Id="rId1" Type="http://schemas.openxmlformats.org/officeDocument/2006/relationships/vmlDrawing" Target="../drawings/vmlDrawing10.vml"/><Relationship Id="rId4" Type="http://schemas.openxmlformats.org/officeDocument/2006/relationships/image" Target="../media/image6.emf"/></Relationships>
</file>

<file path=ppt/slides/_rels/slide2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jpeg"/><Relationship Id="rId1" Type="http://schemas.openxmlformats.org/officeDocument/2006/relationships/slideLayout" Target="../slideLayouts/slideLayout19.xml"/></Relationships>
</file>

<file path=ppt/slides/_rels/slide23.xml.rels><?xml version="1.0" encoding="UTF-8" standalone="yes"?>
<Relationships xmlns="http://schemas.openxmlformats.org/package/2006/relationships"><Relationship Id="rId3" Type="http://schemas.openxmlformats.org/officeDocument/2006/relationships/image" Target="../media/image17.gif"/><Relationship Id="rId2" Type="http://schemas.openxmlformats.org/officeDocument/2006/relationships/image" Target="../media/image15.jpeg"/><Relationship Id="rId1" Type="http://schemas.openxmlformats.org/officeDocument/2006/relationships/slideLayout" Target="../slideLayouts/slideLayout21.xml"/></Relationships>
</file>

<file path=ppt/slides/_rels/slide24.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19.xml"/></Relationships>
</file>

<file path=ppt/slides/_rels/slide2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5.jpeg"/><Relationship Id="rId1" Type="http://schemas.openxmlformats.org/officeDocument/2006/relationships/slideLayout" Target="../slideLayouts/slideLayout21.xml"/><Relationship Id="rId4" Type="http://schemas.openxmlformats.org/officeDocument/2006/relationships/image" Target="../media/image19.png"/></Relationships>
</file>

<file path=ppt/slides/_rels/slide2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5.jpeg"/><Relationship Id="rId1" Type="http://schemas.openxmlformats.org/officeDocument/2006/relationships/slideLayout" Target="../slideLayouts/slideLayout19.xml"/></Relationships>
</file>

<file path=ppt/slides/_rels/slide2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5.jpeg"/><Relationship Id="rId1" Type="http://schemas.openxmlformats.org/officeDocument/2006/relationships/slideLayout" Target="../slideLayouts/slideLayout19.xml"/></Relationships>
</file>

<file path=ppt/slides/_rels/slide2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5.jpeg"/><Relationship Id="rId1" Type="http://schemas.openxmlformats.org/officeDocument/2006/relationships/slideLayout" Target="../slideLayouts/slideLayout19.xml"/></Relationships>
</file>

<file path=ppt/slides/_rels/slide2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5.jpeg"/><Relationship Id="rId1" Type="http://schemas.openxmlformats.org/officeDocument/2006/relationships/slideLayout" Target="../slideLayouts/slideLayout19.xml"/></Relationships>
</file>

<file path=ppt/slides/_rels/slide3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5.jpeg"/><Relationship Id="rId1" Type="http://schemas.openxmlformats.org/officeDocument/2006/relationships/slideLayout" Target="../slideLayouts/slideLayout19.xml"/></Relationships>
</file>

<file path=ppt/slides/_rels/slide3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5.jpeg"/><Relationship Id="rId1" Type="http://schemas.openxmlformats.org/officeDocument/2006/relationships/slideLayout" Target="../slideLayouts/slideLayout19.xml"/></Relationships>
</file>

<file path=ppt/slides/_rels/slide32.xml.rels><?xml version="1.0" encoding="UTF-8" standalone="yes"?>
<Relationships xmlns="http://schemas.openxmlformats.org/package/2006/relationships"><Relationship Id="rId3" Type="http://schemas.openxmlformats.org/officeDocument/2006/relationships/image" Target="../media/image17.gif"/><Relationship Id="rId2" Type="http://schemas.openxmlformats.org/officeDocument/2006/relationships/image" Target="../media/image15.jpeg"/><Relationship Id="rId1" Type="http://schemas.openxmlformats.org/officeDocument/2006/relationships/slideLayout" Target="../slideLayouts/slideLayout21.xml"/></Relationships>
</file>

<file path=ppt/slides/_rels/slide33.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1.xml"/></Relationships>
</file>

<file path=ppt/slides/_rels/slide3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jpeg"/><Relationship Id="rId1" Type="http://schemas.openxmlformats.org/officeDocument/2006/relationships/slideLayout" Target="../slideLayouts/slideLayout32.xml"/></Relationships>
</file>

<file path=ppt/slides/_rels/slide35.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32.xml"/></Relationships>
</file>

<file path=ppt/slides/_rels/slide36.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32.xml"/></Relationships>
</file>

<file path=ppt/slides/_rels/slide37.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32.xml"/></Relationships>
</file>

<file path=ppt/slides/_rels/slide38.xml.rels><?xml version="1.0" encoding="UTF-8" standalone="yes"?>
<Relationships xmlns="http://schemas.openxmlformats.org/package/2006/relationships"><Relationship Id="rId8" Type="http://schemas.openxmlformats.org/officeDocument/2006/relationships/image" Target="../media/image28.jpeg"/><Relationship Id="rId3" Type="http://schemas.openxmlformats.org/officeDocument/2006/relationships/image" Target="../media/image23.png"/><Relationship Id="rId7" Type="http://schemas.openxmlformats.org/officeDocument/2006/relationships/image" Target="../media/image27.jpeg"/><Relationship Id="rId2" Type="http://schemas.openxmlformats.org/officeDocument/2006/relationships/image" Target="../media/image15.jpeg"/><Relationship Id="rId1" Type="http://schemas.openxmlformats.org/officeDocument/2006/relationships/slideLayout" Target="../slideLayouts/slideLayout19.xml"/><Relationship Id="rId6" Type="http://schemas.openxmlformats.org/officeDocument/2006/relationships/image" Target="../media/image26.jpeg"/><Relationship Id="rId5" Type="http://schemas.openxmlformats.org/officeDocument/2006/relationships/image" Target="../media/image25.png"/><Relationship Id="rId4" Type="http://schemas.openxmlformats.org/officeDocument/2006/relationships/image" Target="../media/image24.png"/><Relationship Id="rId9" Type="http://schemas.openxmlformats.org/officeDocument/2006/relationships/image" Target="../media/image29.png"/></Relationships>
</file>

<file path=ppt/slides/_rels/slide39.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32.xml"/></Relationships>
</file>

<file path=ppt/slides/_rels/slide40.xml.rels><?xml version="1.0" encoding="UTF-8" standalone="yes"?>
<Relationships xmlns="http://schemas.openxmlformats.org/package/2006/relationships"><Relationship Id="rId3" Type="http://schemas.openxmlformats.org/officeDocument/2006/relationships/image" Target="../media/image30.gif"/><Relationship Id="rId2" Type="http://schemas.openxmlformats.org/officeDocument/2006/relationships/image" Target="../media/image21.jpeg"/><Relationship Id="rId1" Type="http://schemas.openxmlformats.org/officeDocument/2006/relationships/slideLayout" Target="../slideLayouts/slideLayout32.xml"/><Relationship Id="rId4" Type="http://schemas.openxmlformats.org/officeDocument/2006/relationships/image" Target="../media/image18.jpeg"/></Relationships>
</file>

<file path=ppt/slides/_rels/slide4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15.jpeg"/><Relationship Id="rId1" Type="http://schemas.openxmlformats.org/officeDocument/2006/relationships/slideLayout" Target="../slideLayouts/slideLayout19.xml"/><Relationship Id="rId4" Type="http://schemas.openxmlformats.org/officeDocument/2006/relationships/image" Target="../media/image32.png"/></Relationships>
</file>

<file path=ppt/slides/_rels/slide42.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39.xml"/></Relationships>
</file>

<file path=ppt/slides/_rels/slide4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21.jpeg"/><Relationship Id="rId1" Type="http://schemas.openxmlformats.org/officeDocument/2006/relationships/slideLayout" Target="../slideLayouts/slideLayout32.xml"/></Relationships>
</file>

<file path=ppt/slides/_rels/slide44.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32.xml"/></Relationships>
</file>

<file path=ppt/slides/_rels/slide45.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21.jpeg"/><Relationship Id="rId1" Type="http://schemas.openxmlformats.org/officeDocument/2006/relationships/slideLayout" Target="../slideLayouts/slideLayout32.xml"/></Relationships>
</file>

<file path=ppt/slides/_rels/slide46.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21.jpeg"/><Relationship Id="rId1" Type="http://schemas.openxmlformats.org/officeDocument/2006/relationships/slideLayout" Target="../slideLayouts/slideLayout32.xml"/></Relationships>
</file>

<file path=ppt/slides/_rels/slide47.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21.jpeg"/><Relationship Id="rId1" Type="http://schemas.openxmlformats.org/officeDocument/2006/relationships/slideLayout" Target="../slideLayouts/slideLayout32.xml"/></Relationships>
</file>

<file path=ppt/slides/_rels/slide48.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21.jpeg"/><Relationship Id="rId1" Type="http://schemas.openxmlformats.org/officeDocument/2006/relationships/slideLayout" Target="../slideLayouts/slideLayout32.xml"/></Relationships>
</file>

<file path=ppt/slides/_rels/slide49.xml.rels><?xml version="1.0" encoding="UTF-8" standalone="yes"?>
<Relationships xmlns="http://schemas.openxmlformats.org/package/2006/relationships"><Relationship Id="rId3" Type="http://schemas.openxmlformats.org/officeDocument/2006/relationships/image" Target="../media/image39.jpeg"/><Relationship Id="rId7" Type="http://schemas.openxmlformats.org/officeDocument/2006/relationships/image" Target="../media/image43.jpeg"/><Relationship Id="rId2" Type="http://schemas.openxmlformats.org/officeDocument/2006/relationships/image" Target="../media/image15.jpeg"/><Relationship Id="rId1" Type="http://schemas.openxmlformats.org/officeDocument/2006/relationships/slideLayout" Target="../slideLayouts/slideLayout21.xml"/><Relationship Id="rId6" Type="http://schemas.openxmlformats.org/officeDocument/2006/relationships/image" Target="../media/image42.jpeg"/><Relationship Id="rId5" Type="http://schemas.openxmlformats.org/officeDocument/2006/relationships/image" Target="../media/image41.jpeg"/><Relationship Id="rId4" Type="http://schemas.openxmlformats.org/officeDocument/2006/relationships/image" Target="../media/image40.png"/></Relationships>
</file>

<file path=ppt/slides/_rels/slide50.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image" Target="../media/image15.jpeg"/><Relationship Id="rId1" Type="http://schemas.openxmlformats.org/officeDocument/2006/relationships/slideLayout" Target="../slideLayouts/slideLayout21.xml"/><Relationship Id="rId4" Type="http://schemas.openxmlformats.org/officeDocument/2006/relationships/image" Target="../media/image16.png"/></Relationships>
</file>

<file path=ppt/slides/_rels/slide51.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hyperlink" Target="http://www.setrc.us/" TargetMode="External"/><Relationship Id="rId1" Type="http://schemas.openxmlformats.org/officeDocument/2006/relationships/slideLayout" Target="../slideLayouts/slideLayout44.xml"/></Relationships>
</file>

<file path=ppt/slides/_rels/slide52.xml.rels><?xml version="1.0" encoding="UTF-8" standalone="yes"?>
<Relationships xmlns="http://schemas.openxmlformats.org/package/2006/relationships"><Relationship Id="rId2" Type="http://schemas.openxmlformats.org/officeDocument/2006/relationships/hyperlink" Target="http://www.gatelehealth.org/" TargetMode="External"/><Relationship Id="rId1" Type="http://schemas.openxmlformats.org/officeDocument/2006/relationships/slideLayout" Target="../slideLayouts/slideLayout44.xml"/></Relationships>
</file>

<file path=ppt/slides/_rels/slide53.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44.xml"/></Relationships>
</file>

<file path=ppt/slides/_rels/slide54.xml.rels><?xml version="1.0" encoding="UTF-8" standalone="yes"?>
<Relationships xmlns="http://schemas.openxmlformats.org/package/2006/relationships"><Relationship Id="rId3" Type="http://schemas.openxmlformats.org/officeDocument/2006/relationships/hyperlink" Target="http://www.telehealthresourcecenter.org/" TargetMode="External"/><Relationship Id="rId2" Type="http://schemas.openxmlformats.org/officeDocument/2006/relationships/image" Target="../media/image47.png"/><Relationship Id="rId1" Type="http://schemas.openxmlformats.org/officeDocument/2006/relationships/slideLayout" Target="../slideLayouts/slideLayout44.xml"/></Relationships>
</file>

<file path=ppt/slides/_rels/slide55.xml.rels><?xml version="1.0" encoding="UTF-8" standalone="yes"?>
<Relationships xmlns="http://schemas.openxmlformats.org/package/2006/relationships"><Relationship Id="rId2" Type="http://schemas.openxmlformats.org/officeDocument/2006/relationships/hyperlink" Target="http://www.nsat.us/" TargetMode="External"/><Relationship Id="rId1" Type="http://schemas.openxmlformats.org/officeDocument/2006/relationships/slideLayout" Target="../slideLayouts/slideLayout44.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44.xml"/></Relationships>
</file>

<file path=ppt/slides/_rels/slide57.xml.rels><?xml version="1.0" encoding="UTF-8" standalone="yes"?>
<Relationships xmlns="http://schemas.openxmlformats.org/package/2006/relationships"><Relationship Id="rId3" Type="http://schemas.openxmlformats.org/officeDocument/2006/relationships/hyperlink" Target="http://www.iacet.org/" TargetMode="External"/><Relationship Id="rId2" Type="http://schemas.openxmlformats.org/officeDocument/2006/relationships/image" Target="../media/image48.jpeg"/><Relationship Id="rId1" Type="http://schemas.openxmlformats.org/officeDocument/2006/relationships/slideLayout" Target="../slideLayouts/slideLayout44.xml"/></Relationships>
</file>

<file path=ppt/slides/_rels/slide58.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hyperlink" Target="http://www.nsat.us/" TargetMode="External"/><Relationship Id="rId2" Type="http://schemas.openxmlformats.org/officeDocument/2006/relationships/diagramData" Target="../diagrams/data1.xml"/><Relationship Id="rId1" Type="http://schemas.openxmlformats.org/officeDocument/2006/relationships/slideLayout" Target="../slideLayouts/slideLayout44.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9.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44.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44.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44.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44.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44.xml"/></Relationships>
</file>

<file path=ppt/slides/_rels/slide64.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hyperlink" Target="http://www.setrc.us/" TargetMode="External"/><Relationship Id="rId1" Type="http://schemas.openxmlformats.org/officeDocument/2006/relationships/slideLayout" Target="../slideLayouts/slideLayout4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28600" y="1524000"/>
            <a:ext cx="7772400" cy="1470025"/>
          </a:xfrm>
        </p:spPr>
        <p:txBody>
          <a:bodyPr>
            <a:normAutofit fontScale="90000"/>
          </a:bodyPr>
          <a:lstStyle/>
          <a:p>
            <a:r>
              <a:rPr lang="en-US" sz="6700" dirty="0" smtClean="0"/>
              <a:t>RURAL TELEHEALTH</a:t>
            </a:r>
            <a:r>
              <a:rPr lang="en-US" dirty="0" smtClean="0"/>
              <a:t/>
            </a:r>
            <a:br>
              <a:rPr lang="en-US" dirty="0" smtClean="0"/>
            </a:br>
            <a:endParaRPr lang="en-US" dirty="0"/>
          </a:p>
        </p:txBody>
      </p:sp>
      <p:sp>
        <p:nvSpPr>
          <p:cNvPr id="3" name="Subtitle 2"/>
          <p:cNvSpPr>
            <a:spLocks noGrp="1"/>
          </p:cNvSpPr>
          <p:nvPr>
            <p:ph type="subTitle" idx="1"/>
          </p:nvPr>
        </p:nvSpPr>
        <p:spPr>
          <a:xfrm>
            <a:off x="-1752600" y="2895600"/>
            <a:ext cx="7854696" cy="1752600"/>
          </a:xfrm>
        </p:spPr>
        <p:txBody>
          <a:bodyPr>
            <a:normAutofit/>
          </a:bodyPr>
          <a:lstStyle/>
          <a:p>
            <a:r>
              <a:rPr lang="en-US" sz="5400" dirty="0" smtClean="0"/>
              <a:t>Chuck </a:t>
            </a:r>
            <a:r>
              <a:rPr lang="en-US" sz="5400" dirty="0" err="1" smtClean="0"/>
              <a:t>Lail</a:t>
            </a:r>
            <a:endParaRPr lang="en-US" sz="5400" dirty="0" smtClean="0"/>
          </a:p>
        </p:txBody>
      </p:sp>
      <p:sp>
        <p:nvSpPr>
          <p:cNvPr id="11266" name="AutoShape 2" descr="Image result for telehealth logo"/>
          <p:cNvSpPr>
            <a:spLocks noChangeAspect="1" noChangeArrowheads="1"/>
          </p:cNvSpPr>
          <p:nvPr/>
        </p:nvSpPr>
        <p:spPr bwMode="auto">
          <a:xfrm>
            <a:off x="63500"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graphicFrame>
        <p:nvGraphicFramePr>
          <p:cNvPr id="5" name="Object 4"/>
          <p:cNvGraphicFramePr>
            <a:graphicFrameLocks noChangeAspect="1"/>
          </p:cNvGraphicFramePr>
          <p:nvPr/>
        </p:nvGraphicFramePr>
        <p:xfrm>
          <a:off x="914400" y="3352800"/>
          <a:ext cx="8037417" cy="2133600"/>
        </p:xfrm>
        <a:graphic>
          <a:graphicData uri="http://schemas.openxmlformats.org/presentationml/2006/ole">
            <mc:AlternateContent xmlns:mc="http://schemas.openxmlformats.org/markup-compatibility/2006">
              <mc:Choice xmlns:v="urn:schemas-microsoft-com:vml" Requires="v">
                <p:oleObj spid="_x0000_s1029" name="Document" r:id="rId3" imgW="5956042" imgH="2800471" progId="Word.Document.12">
                  <p:embed/>
                </p:oleObj>
              </mc:Choice>
              <mc:Fallback>
                <p:oleObj name="Document" r:id="rId3" imgW="5956042" imgH="2800471" progId="Word.Document.12">
                  <p:embed/>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14400" y="3352800"/>
                        <a:ext cx="8037417" cy="21336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 name="Slide Number Placeholder 5"/>
          <p:cNvSpPr>
            <a:spLocks noGrp="1"/>
          </p:cNvSpPr>
          <p:nvPr>
            <p:ph type="sldNum" sz="quarter" idx="12"/>
          </p:nvPr>
        </p:nvSpPr>
        <p:spPr/>
        <p:txBody>
          <a:bodyPr/>
          <a:lstStyle/>
          <a:p>
            <a:fld id="{1AAA39BA-E661-4961-B156-DDAE6A10FB0E}" type="slidenum">
              <a:rPr lang="en-US" smtClean="0"/>
              <a:pPr/>
              <a:t>1</a:t>
            </a:fld>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743200" y="533400"/>
            <a:ext cx="4191000" cy="914400"/>
          </a:xfrm>
        </p:spPr>
        <p:txBody>
          <a:bodyPr/>
          <a:lstStyle/>
          <a:p>
            <a:r>
              <a:rPr lang="en-US" dirty="0" smtClean="0"/>
              <a:t>OVERVIEW</a:t>
            </a:r>
            <a:endParaRPr lang="en-US" dirty="0"/>
          </a:p>
        </p:txBody>
      </p:sp>
      <p:sp>
        <p:nvSpPr>
          <p:cNvPr id="7" name="Content Placeholder 6"/>
          <p:cNvSpPr>
            <a:spLocks noGrp="1"/>
          </p:cNvSpPr>
          <p:nvPr>
            <p:ph idx="1"/>
          </p:nvPr>
        </p:nvSpPr>
        <p:spPr>
          <a:xfrm>
            <a:off x="457200" y="1981201"/>
            <a:ext cx="8229600" cy="4525963"/>
          </a:xfrm>
        </p:spPr>
        <p:txBody>
          <a:bodyPr/>
          <a:lstStyle/>
          <a:p>
            <a:r>
              <a:rPr lang="en-US" sz="4000" dirty="0" smtClean="0"/>
              <a:t> Why Is Telehealth Needed</a:t>
            </a:r>
          </a:p>
          <a:p>
            <a:pPr>
              <a:buNone/>
            </a:pPr>
            <a:endParaRPr lang="en-US" sz="4000" dirty="0" smtClean="0"/>
          </a:p>
          <a:p>
            <a:r>
              <a:rPr lang="en-US" sz="4000" dirty="0" smtClean="0"/>
              <a:t> Telehealth Opportunities</a:t>
            </a:r>
          </a:p>
          <a:p>
            <a:pPr>
              <a:buNone/>
            </a:pPr>
            <a:endParaRPr lang="en-US" sz="4000" dirty="0" smtClean="0"/>
          </a:p>
          <a:p>
            <a:r>
              <a:rPr lang="en-US" sz="4000" dirty="0" smtClean="0"/>
              <a:t> Potential Benefits of Telehealth</a:t>
            </a:r>
            <a:r>
              <a:rPr lang="en-US" dirty="0" smtClean="0"/>
              <a:t> </a:t>
            </a:r>
          </a:p>
          <a:p>
            <a:endParaRPr lang="en-US" dirty="0" smtClean="0"/>
          </a:p>
          <a:p>
            <a:endParaRPr lang="en-US" dirty="0" smtClean="0"/>
          </a:p>
          <a:p>
            <a:endParaRPr lang="en-US" dirty="0"/>
          </a:p>
          <a:p>
            <a:endParaRPr lang="en-US" dirty="0" smtClean="0"/>
          </a:p>
          <a:p>
            <a:endParaRPr lang="en-US" dirty="0" smtClean="0"/>
          </a:p>
        </p:txBody>
      </p:sp>
      <p:sp>
        <p:nvSpPr>
          <p:cNvPr id="5" name="Slide Number Placeholder 4"/>
          <p:cNvSpPr>
            <a:spLocks noGrp="1"/>
          </p:cNvSpPr>
          <p:nvPr>
            <p:ph type="sldNum" sz="quarter" idx="12"/>
          </p:nvPr>
        </p:nvSpPr>
        <p:spPr/>
        <p:txBody>
          <a:bodyPr/>
          <a:lstStyle/>
          <a:p>
            <a:fld id="{1AAA39BA-E661-4961-B156-DDAE6A10FB0E}" type="slidenum">
              <a:rPr lang="en-US" smtClean="0"/>
              <a:pPr/>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447800" y="533400"/>
            <a:ext cx="8077200" cy="743712"/>
          </a:xfrm>
        </p:spPr>
        <p:txBody>
          <a:bodyPr>
            <a:normAutofit fontScale="90000"/>
          </a:bodyPr>
          <a:lstStyle/>
          <a:p>
            <a:r>
              <a:rPr lang="en-US" b="1" dirty="0" smtClean="0"/>
              <a:t>Rural Health Landscape</a:t>
            </a:r>
            <a:endParaRPr lang="en-US" b="1" dirty="0"/>
          </a:p>
        </p:txBody>
      </p:sp>
      <p:sp>
        <p:nvSpPr>
          <p:cNvPr id="7" name="Content Placeholder 6"/>
          <p:cNvSpPr>
            <a:spLocks noGrp="1"/>
          </p:cNvSpPr>
          <p:nvPr>
            <p:ph idx="1"/>
          </p:nvPr>
        </p:nvSpPr>
        <p:spPr>
          <a:xfrm>
            <a:off x="457200" y="1447801"/>
            <a:ext cx="8229600" cy="5059363"/>
          </a:xfrm>
        </p:spPr>
        <p:txBody>
          <a:bodyPr>
            <a:normAutofit/>
          </a:bodyPr>
          <a:lstStyle/>
          <a:p>
            <a:endParaRPr lang="en-US" sz="3600" dirty="0" smtClean="0"/>
          </a:p>
          <a:p>
            <a:pPr>
              <a:buNone/>
            </a:pPr>
            <a:endParaRPr lang="en-US" sz="3600" dirty="0" smtClean="0"/>
          </a:p>
          <a:p>
            <a:r>
              <a:rPr lang="en-US" sz="3600" dirty="0" smtClean="0"/>
              <a:t>46 of 67 Alabama Counties Are Rural</a:t>
            </a:r>
          </a:p>
          <a:p>
            <a:pPr lvl="1"/>
            <a:r>
              <a:rPr lang="en-US" sz="3600" dirty="0" smtClean="0"/>
              <a:t> </a:t>
            </a:r>
            <a:r>
              <a:rPr lang="en-US" sz="2000" dirty="0" smtClean="0"/>
              <a:t>As Defined By Federal Office of Rural Health Policy</a:t>
            </a:r>
            <a:endParaRPr lang="en-US" sz="4000" dirty="0" smtClean="0"/>
          </a:p>
          <a:p>
            <a:endParaRPr lang="en-US" dirty="0" smtClean="0"/>
          </a:p>
          <a:p>
            <a:endParaRPr lang="en-US" dirty="0"/>
          </a:p>
          <a:p>
            <a:endParaRPr lang="en-US" dirty="0" smtClean="0"/>
          </a:p>
          <a:p>
            <a:endParaRPr lang="en-US" dirty="0" smtClean="0"/>
          </a:p>
        </p:txBody>
      </p:sp>
      <p:sp>
        <p:nvSpPr>
          <p:cNvPr id="5" name="Slide Number Placeholder 4"/>
          <p:cNvSpPr>
            <a:spLocks noGrp="1"/>
          </p:cNvSpPr>
          <p:nvPr>
            <p:ph type="sldNum" sz="quarter" idx="12"/>
          </p:nvPr>
        </p:nvSpPr>
        <p:spPr/>
        <p:txBody>
          <a:bodyPr/>
          <a:lstStyle/>
          <a:p>
            <a:fld id="{1AAA39BA-E661-4961-B156-DDAE6A10FB0E}" type="slidenum">
              <a:rPr lang="en-US" smtClean="0"/>
              <a:pPr/>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2" name="Object 1"/>
          <p:cNvGraphicFramePr>
            <a:graphicFrameLocks noChangeAspect="1"/>
          </p:cNvGraphicFramePr>
          <p:nvPr/>
        </p:nvGraphicFramePr>
        <p:xfrm>
          <a:off x="1922463" y="0"/>
          <a:ext cx="5299075" cy="6858000"/>
        </p:xfrm>
        <a:graphic>
          <a:graphicData uri="http://schemas.openxmlformats.org/presentationml/2006/ole">
            <mc:AlternateContent xmlns:mc="http://schemas.openxmlformats.org/markup-compatibility/2006">
              <mc:Choice xmlns:v="urn:schemas-microsoft-com:vml" Requires="v">
                <p:oleObj spid="_x0000_s8197" name="Acrobat Document" r:id="rId3" imgW="5830114" imgH="7542857" progId="AcroExch.Document.11">
                  <p:embed/>
                </p:oleObj>
              </mc:Choice>
              <mc:Fallback>
                <p:oleObj name="Acrobat Document" r:id="rId3" imgW="5830114" imgH="7542857" progId="AcroExch.Document.11">
                  <p:embed/>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22463" y="0"/>
                        <a:ext cx="5299075" cy="68580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 name="Slide Number Placeholder 2"/>
          <p:cNvSpPr>
            <a:spLocks noGrp="1"/>
          </p:cNvSpPr>
          <p:nvPr>
            <p:ph type="sldNum" sz="quarter" idx="12"/>
          </p:nvPr>
        </p:nvSpPr>
        <p:spPr/>
        <p:txBody>
          <a:bodyPr/>
          <a:lstStyle/>
          <a:p>
            <a:fld id="{1AAA39BA-E661-4961-B156-DDAE6A10FB0E}" type="slidenum">
              <a:rPr lang="en-US" smtClean="0"/>
              <a:pPr/>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447800" y="533400"/>
            <a:ext cx="8077200" cy="743712"/>
          </a:xfrm>
        </p:spPr>
        <p:txBody>
          <a:bodyPr>
            <a:normAutofit fontScale="90000"/>
          </a:bodyPr>
          <a:lstStyle/>
          <a:p>
            <a:r>
              <a:rPr lang="en-US" b="1" dirty="0" smtClean="0"/>
              <a:t>Rural Health Landscape</a:t>
            </a:r>
            <a:endParaRPr lang="en-US" b="1" dirty="0"/>
          </a:p>
        </p:txBody>
      </p:sp>
      <p:sp>
        <p:nvSpPr>
          <p:cNvPr id="7" name="Content Placeholder 6"/>
          <p:cNvSpPr>
            <a:spLocks noGrp="1"/>
          </p:cNvSpPr>
          <p:nvPr>
            <p:ph idx="1"/>
          </p:nvPr>
        </p:nvSpPr>
        <p:spPr>
          <a:xfrm>
            <a:off x="457200" y="1447801"/>
            <a:ext cx="8229600" cy="5059363"/>
          </a:xfrm>
        </p:spPr>
        <p:txBody>
          <a:bodyPr>
            <a:normAutofit/>
          </a:bodyPr>
          <a:lstStyle/>
          <a:p>
            <a:endParaRPr lang="en-US" sz="4000" dirty="0" smtClean="0"/>
          </a:p>
          <a:p>
            <a:r>
              <a:rPr lang="en-US" sz="4000" dirty="0" smtClean="0"/>
              <a:t>Rural Demographics</a:t>
            </a:r>
          </a:p>
          <a:p>
            <a:pPr lvl="1"/>
            <a:r>
              <a:rPr lang="en-US" sz="3600" dirty="0" smtClean="0"/>
              <a:t> An Older Population</a:t>
            </a:r>
          </a:p>
          <a:p>
            <a:pPr lvl="1"/>
            <a:r>
              <a:rPr lang="en-US" sz="3600" dirty="0" smtClean="0"/>
              <a:t> Need More Medical Care</a:t>
            </a:r>
          </a:p>
          <a:p>
            <a:pPr lvl="1"/>
            <a:r>
              <a:rPr lang="en-US" sz="3600" dirty="0" smtClean="0"/>
              <a:t> Have Lower Median Incomes</a:t>
            </a:r>
          </a:p>
          <a:p>
            <a:pPr lvl="1"/>
            <a:r>
              <a:rPr lang="en-US" sz="3600" dirty="0" smtClean="0"/>
              <a:t> Limited Access to Health Care</a:t>
            </a:r>
            <a:endParaRPr lang="en-US" sz="3200" dirty="0" smtClean="0"/>
          </a:p>
          <a:p>
            <a:endParaRPr lang="en-US" dirty="0" smtClean="0"/>
          </a:p>
          <a:p>
            <a:endParaRPr lang="en-US" dirty="0"/>
          </a:p>
          <a:p>
            <a:endParaRPr lang="en-US" dirty="0" smtClean="0"/>
          </a:p>
          <a:p>
            <a:endParaRPr lang="en-US" dirty="0" smtClean="0"/>
          </a:p>
        </p:txBody>
      </p:sp>
      <p:sp>
        <p:nvSpPr>
          <p:cNvPr id="5" name="Slide Number Placeholder 4"/>
          <p:cNvSpPr>
            <a:spLocks noGrp="1"/>
          </p:cNvSpPr>
          <p:nvPr>
            <p:ph type="sldNum" sz="quarter" idx="12"/>
          </p:nvPr>
        </p:nvSpPr>
        <p:spPr/>
        <p:txBody>
          <a:bodyPr/>
          <a:lstStyle/>
          <a:p>
            <a:fld id="{1AAA39BA-E661-4961-B156-DDAE6A10FB0E}" type="slidenum">
              <a:rPr lang="en-US" smtClean="0"/>
              <a:pPr/>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dirty="0" smtClean="0"/>
              <a:t>Rural Health Landscape (cont’d)</a:t>
            </a:r>
            <a:endParaRPr lang="en-US" dirty="0"/>
          </a:p>
        </p:txBody>
      </p:sp>
      <p:sp>
        <p:nvSpPr>
          <p:cNvPr id="7" name="Content Placeholder 6"/>
          <p:cNvSpPr>
            <a:spLocks noGrp="1"/>
          </p:cNvSpPr>
          <p:nvPr>
            <p:ph idx="1"/>
          </p:nvPr>
        </p:nvSpPr>
        <p:spPr>
          <a:xfrm>
            <a:off x="533400" y="2438400"/>
            <a:ext cx="8229600" cy="5059363"/>
          </a:xfrm>
        </p:spPr>
        <p:txBody>
          <a:bodyPr>
            <a:normAutofit/>
          </a:bodyPr>
          <a:lstStyle/>
          <a:p>
            <a:r>
              <a:rPr lang="en-US" sz="4000" dirty="0" smtClean="0"/>
              <a:t>Shortage of Health Professionals</a:t>
            </a:r>
          </a:p>
          <a:p>
            <a:pPr lvl="1"/>
            <a:r>
              <a:rPr lang="en-US" sz="3600" dirty="0" smtClean="0"/>
              <a:t> Primary Care</a:t>
            </a:r>
          </a:p>
          <a:p>
            <a:pPr lvl="1"/>
            <a:r>
              <a:rPr lang="en-US" sz="3600" dirty="0" smtClean="0"/>
              <a:t> Mental Health</a:t>
            </a:r>
          </a:p>
          <a:p>
            <a:pPr lvl="1"/>
            <a:r>
              <a:rPr lang="en-US" sz="3600" dirty="0" smtClean="0"/>
              <a:t> Dental</a:t>
            </a:r>
          </a:p>
          <a:p>
            <a:pPr>
              <a:buNone/>
            </a:pPr>
            <a:endParaRPr lang="en-US" dirty="0" smtClean="0"/>
          </a:p>
          <a:p>
            <a:endParaRPr lang="en-US" dirty="0" smtClean="0"/>
          </a:p>
          <a:p>
            <a:endParaRPr lang="en-US" dirty="0"/>
          </a:p>
          <a:p>
            <a:endParaRPr lang="en-US" dirty="0" smtClean="0"/>
          </a:p>
          <a:p>
            <a:endParaRPr lang="en-US" dirty="0" smtClean="0"/>
          </a:p>
        </p:txBody>
      </p:sp>
      <p:sp>
        <p:nvSpPr>
          <p:cNvPr id="5" name="Slide Number Placeholder 4"/>
          <p:cNvSpPr>
            <a:spLocks noGrp="1"/>
          </p:cNvSpPr>
          <p:nvPr>
            <p:ph type="sldNum" sz="quarter" idx="12"/>
          </p:nvPr>
        </p:nvSpPr>
        <p:spPr/>
        <p:txBody>
          <a:bodyPr/>
          <a:lstStyle/>
          <a:p>
            <a:fld id="{1AAA39BA-E661-4961-B156-DDAE6A10FB0E}" type="slidenum">
              <a:rPr lang="en-US" smtClean="0"/>
              <a:pPr/>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2" name="Object 1"/>
          <p:cNvGraphicFramePr>
            <a:graphicFrameLocks noChangeAspect="1"/>
          </p:cNvGraphicFramePr>
          <p:nvPr/>
        </p:nvGraphicFramePr>
        <p:xfrm>
          <a:off x="1922463" y="0"/>
          <a:ext cx="5299075" cy="6858000"/>
        </p:xfrm>
        <a:graphic>
          <a:graphicData uri="http://schemas.openxmlformats.org/presentationml/2006/ole">
            <mc:AlternateContent xmlns:mc="http://schemas.openxmlformats.org/markup-compatibility/2006">
              <mc:Choice xmlns:v="urn:schemas-microsoft-com:vml" Requires="v">
                <p:oleObj spid="_x0000_s4101" name="Acrobat Document" r:id="rId3" imgW="5830114" imgH="7542857" progId="AcroExch.Document.11">
                  <p:embed/>
                </p:oleObj>
              </mc:Choice>
              <mc:Fallback>
                <p:oleObj name="Acrobat Document" r:id="rId3" imgW="5830114" imgH="7542857" progId="AcroExch.Document.11">
                  <p:embed/>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22463" y="0"/>
                        <a:ext cx="5299075" cy="68580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 name="Slide Number Placeholder 2"/>
          <p:cNvSpPr>
            <a:spLocks noGrp="1"/>
          </p:cNvSpPr>
          <p:nvPr>
            <p:ph type="sldNum" sz="quarter" idx="12"/>
          </p:nvPr>
        </p:nvSpPr>
        <p:spPr/>
        <p:txBody>
          <a:bodyPr/>
          <a:lstStyle/>
          <a:p>
            <a:fld id="{1AAA39BA-E661-4961-B156-DDAE6A10FB0E}" type="slidenum">
              <a:rPr lang="en-US" smtClean="0"/>
              <a:pPr/>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3" name="Object 2"/>
          <p:cNvGraphicFramePr>
            <a:graphicFrameLocks noChangeAspect="1"/>
          </p:cNvGraphicFramePr>
          <p:nvPr/>
        </p:nvGraphicFramePr>
        <p:xfrm>
          <a:off x="1922463" y="0"/>
          <a:ext cx="5299075" cy="6858000"/>
        </p:xfrm>
        <a:graphic>
          <a:graphicData uri="http://schemas.openxmlformats.org/presentationml/2006/ole">
            <mc:AlternateContent xmlns:mc="http://schemas.openxmlformats.org/markup-compatibility/2006">
              <mc:Choice xmlns:v="urn:schemas-microsoft-com:vml" Requires="v">
                <p:oleObj spid="_x0000_s5126" name="Acrobat Document" r:id="rId3" imgW="5830114" imgH="7542857" progId="AcroExch.Document.11">
                  <p:embed/>
                </p:oleObj>
              </mc:Choice>
              <mc:Fallback>
                <p:oleObj name="Acrobat Document" r:id="rId3" imgW="5830114" imgH="7542857" progId="AcroExch.Document.11">
                  <p:embed/>
                  <p:pic>
                    <p:nvPicPr>
                      <p:cNvPr id="0"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22463" y="0"/>
                        <a:ext cx="5299075" cy="68580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 name="Slide Number Placeholder 3"/>
          <p:cNvSpPr>
            <a:spLocks noGrp="1"/>
          </p:cNvSpPr>
          <p:nvPr>
            <p:ph type="sldNum" sz="quarter" idx="12"/>
          </p:nvPr>
        </p:nvSpPr>
        <p:spPr/>
        <p:txBody>
          <a:bodyPr/>
          <a:lstStyle/>
          <a:p>
            <a:fld id="{1AAA39BA-E661-4961-B156-DDAE6A10FB0E}" type="slidenum">
              <a:rPr lang="en-US" smtClean="0"/>
              <a:pPr/>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2" name="Object 1"/>
          <p:cNvGraphicFramePr>
            <a:graphicFrameLocks noChangeAspect="1"/>
          </p:cNvGraphicFramePr>
          <p:nvPr/>
        </p:nvGraphicFramePr>
        <p:xfrm>
          <a:off x="1922463" y="0"/>
          <a:ext cx="5299075" cy="6858000"/>
        </p:xfrm>
        <a:graphic>
          <a:graphicData uri="http://schemas.openxmlformats.org/presentationml/2006/ole">
            <mc:AlternateContent xmlns:mc="http://schemas.openxmlformats.org/markup-compatibility/2006">
              <mc:Choice xmlns:v="urn:schemas-microsoft-com:vml" Requires="v">
                <p:oleObj spid="_x0000_s6149" name="Acrobat Document" r:id="rId3" imgW="5830114" imgH="7542857" progId="AcroExch.Document.11">
                  <p:embed/>
                </p:oleObj>
              </mc:Choice>
              <mc:Fallback>
                <p:oleObj name="Acrobat Document" r:id="rId3" imgW="5830114" imgH="7542857" progId="AcroExch.Document.11">
                  <p:embed/>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22463" y="0"/>
                        <a:ext cx="5299075" cy="68580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 name="Slide Number Placeholder 2"/>
          <p:cNvSpPr>
            <a:spLocks noGrp="1"/>
          </p:cNvSpPr>
          <p:nvPr>
            <p:ph type="sldNum" sz="quarter" idx="12"/>
          </p:nvPr>
        </p:nvSpPr>
        <p:spPr/>
        <p:txBody>
          <a:bodyPr/>
          <a:lstStyle/>
          <a:p>
            <a:fld id="{1AAA39BA-E661-4961-B156-DDAE6A10FB0E}" type="slidenum">
              <a:rPr lang="en-US" smtClean="0"/>
              <a:pPr/>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dirty="0" smtClean="0"/>
              <a:t>Rural Health Landscape (cont’d)</a:t>
            </a:r>
            <a:endParaRPr lang="en-US" dirty="0"/>
          </a:p>
        </p:txBody>
      </p:sp>
      <p:sp>
        <p:nvSpPr>
          <p:cNvPr id="7" name="Content Placeholder 6"/>
          <p:cNvSpPr>
            <a:spLocks noGrp="1"/>
          </p:cNvSpPr>
          <p:nvPr>
            <p:ph idx="1"/>
          </p:nvPr>
        </p:nvSpPr>
        <p:spPr>
          <a:xfrm>
            <a:off x="457200" y="2057400"/>
            <a:ext cx="8229600" cy="5059363"/>
          </a:xfrm>
        </p:spPr>
        <p:txBody>
          <a:bodyPr>
            <a:normAutofit/>
          </a:bodyPr>
          <a:lstStyle/>
          <a:p>
            <a:r>
              <a:rPr lang="en-US" sz="4000" dirty="0" smtClean="0"/>
              <a:t>Rural Hospital Closures</a:t>
            </a:r>
          </a:p>
          <a:p>
            <a:pPr lvl="1"/>
            <a:r>
              <a:rPr lang="en-US" sz="3600" dirty="0" smtClean="0"/>
              <a:t> Seven in last 10 years</a:t>
            </a:r>
          </a:p>
          <a:p>
            <a:r>
              <a:rPr lang="en-US" sz="1200" dirty="0" smtClean="0"/>
              <a:t>Aging Provider Workforce</a:t>
            </a:r>
          </a:p>
          <a:p>
            <a:pPr lvl="1"/>
            <a:r>
              <a:rPr lang="en-US" sz="1200" dirty="0" smtClean="0"/>
              <a:t>Increasing Retirements</a:t>
            </a:r>
          </a:p>
          <a:p>
            <a:r>
              <a:rPr lang="en-US" sz="1200" dirty="0" smtClean="0"/>
              <a:t>Shrinking Services</a:t>
            </a:r>
          </a:p>
          <a:p>
            <a:endParaRPr lang="en-US" dirty="0" smtClean="0"/>
          </a:p>
          <a:p>
            <a:endParaRPr lang="en-US" dirty="0"/>
          </a:p>
          <a:p>
            <a:endParaRPr lang="en-US" dirty="0" smtClean="0"/>
          </a:p>
          <a:p>
            <a:endParaRPr lang="en-US" dirty="0" smtClean="0"/>
          </a:p>
        </p:txBody>
      </p:sp>
      <p:sp>
        <p:nvSpPr>
          <p:cNvPr id="5" name="Slide Number Placeholder 4"/>
          <p:cNvSpPr>
            <a:spLocks noGrp="1"/>
          </p:cNvSpPr>
          <p:nvPr>
            <p:ph type="sldNum" sz="quarter" idx="12"/>
          </p:nvPr>
        </p:nvSpPr>
        <p:spPr/>
        <p:txBody>
          <a:bodyPr/>
          <a:lstStyle/>
          <a:p>
            <a:fld id="{1AAA39BA-E661-4961-B156-DDAE6A10FB0E}" type="slidenum">
              <a:rPr lang="en-US" smtClean="0"/>
              <a:pPr/>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2" name="Object 1"/>
          <p:cNvGraphicFramePr>
            <a:graphicFrameLocks noChangeAspect="1"/>
          </p:cNvGraphicFramePr>
          <p:nvPr/>
        </p:nvGraphicFramePr>
        <p:xfrm>
          <a:off x="1922463" y="0"/>
          <a:ext cx="5299075" cy="6858000"/>
        </p:xfrm>
        <a:graphic>
          <a:graphicData uri="http://schemas.openxmlformats.org/presentationml/2006/ole">
            <mc:AlternateContent xmlns:mc="http://schemas.openxmlformats.org/markup-compatibility/2006">
              <mc:Choice xmlns:v="urn:schemas-microsoft-com:vml" Requires="v">
                <p:oleObj spid="_x0000_s9221" name="Acrobat Document" r:id="rId3" imgW="5830114" imgH="7542857" progId="AcroExch.Document.11">
                  <p:embed/>
                </p:oleObj>
              </mc:Choice>
              <mc:Fallback>
                <p:oleObj name="Acrobat Document" r:id="rId3" imgW="5830114" imgH="7542857" progId="AcroExch.Document.11">
                  <p:embed/>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22463" y="0"/>
                        <a:ext cx="5299075" cy="68580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 name="Slide Number Placeholder 2"/>
          <p:cNvSpPr>
            <a:spLocks noGrp="1"/>
          </p:cNvSpPr>
          <p:nvPr>
            <p:ph type="sldNum" sz="quarter" idx="12"/>
          </p:nvPr>
        </p:nvSpPr>
        <p:spPr/>
        <p:txBody>
          <a:bodyPr/>
          <a:lstStyle/>
          <a:p>
            <a:fld id="{1AAA39BA-E661-4961-B156-DDAE6A10FB0E}" type="slidenum">
              <a:rPr lang="en-US" smtClean="0"/>
              <a:pPr/>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dirty="0" smtClean="0"/>
              <a:t>Rural Health Landscape (cont’d)</a:t>
            </a:r>
            <a:endParaRPr lang="en-US" dirty="0"/>
          </a:p>
        </p:txBody>
      </p:sp>
      <p:sp>
        <p:nvSpPr>
          <p:cNvPr id="7" name="Content Placeholder 6"/>
          <p:cNvSpPr>
            <a:spLocks noGrp="1"/>
          </p:cNvSpPr>
          <p:nvPr>
            <p:ph idx="1"/>
          </p:nvPr>
        </p:nvSpPr>
        <p:spPr>
          <a:xfrm>
            <a:off x="457200" y="2057400"/>
            <a:ext cx="8229600" cy="5059363"/>
          </a:xfrm>
        </p:spPr>
        <p:txBody>
          <a:bodyPr>
            <a:normAutofit/>
          </a:bodyPr>
          <a:lstStyle/>
          <a:p>
            <a:r>
              <a:rPr lang="en-US" sz="1200" dirty="0" smtClean="0"/>
              <a:t>Rural Hospital Closures</a:t>
            </a:r>
          </a:p>
          <a:p>
            <a:pPr lvl="1"/>
            <a:r>
              <a:rPr lang="en-US" sz="1200" dirty="0" smtClean="0"/>
              <a:t> Seven in last 10 years</a:t>
            </a:r>
          </a:p>
          <a:p>
            <a:r>
              <a:rPr lang="en-US" sz="3800" dirty="0" smtClean="0"/>
              <a:t>Aging Provider Workforce</a:t>
            </a:r>
          </a:p>
          <a:p>
            <a:pPr lvl="1"/>
            <a:r>
              <a:rPr lang="en-US" sz="3600" dirty="0" smtClean="0"/>
              <a:t>Increasing Retirements</a:t>
            </a:r>
          </a:p>
          <a:p>
            <a:r>
              <a:rPr lang="en-US" sz="1200" dirty="0" smtClean="0"/>
              <a:t>Shrinking Services</a:t>
            </a:r>
          </a:p>
          <a:p>
            <a:endParaRPr lang="en-US" dirty="0" smtClean="0"/>
          </a:p>
          <a:p>
            <a:endParaRPr lang="en-US" dirty="0"/>
          </a:p>
          <a:p>
            <a:endParaRPr lang="en-US" dirty="0" smtClean="0"/>
          </a:p>
          <a:p>
            <a:endParaRPr lang="en-US" dirty="0" smtClean="0"/>
          </a:p>
        </p:txBody>
      </p:sp>
      <p:sp>
        <p:nvSpPr>
          <p:cNvPr id="5" name="Slide Number Placeholder 4"/>
          <p:cNvSpPr>
            <a:spLocks noGrp="1"/>
          </p:cNvSpPr>
          <p:nvPr>
            <p:ph type="sldNum" sz="quarter" idx="12"/>
          </p:nvPr>
        </p:nvSpPr>
        <p:spPr/>
        <p:txBody>
          <a:bodyPr/>
          <a:lstStyle/>
          <a:p>
            <a:fld id="{1AAA39BA-E661-4961-B156-DDAE6A10FB0E}" type="slidenum">
              <a:rPr lang="en-US" smtClean="0"/>
              <a:pPr/>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Rectangle 4"/>
          <p:cNvSpPr>
            <a:spLocks noChangeArrowheads="1"/>
          </p:cNvSpPr>
          <p:nvPr/>
        </p:nvSpPr>
        <p:spPr bwMode="auto">
          <a:xfrm>
            <a:off x="431800" y="142875"/>
            <a:ext cx="8005763" cy="534988"/>
          </a:xfrm>
          <a:prstGeom prst="rect">
            <a:avLst/>
          </a:prstGeom>
          <a:noFill/>
          <a:ln w="9525">
            <a:noFill/>
            <a:miter lim="800000"/>
            <a:headEnd/>
            <a:tailEnd/>
          </a:ln>
        </p:spPr>
        <p:txBody>
          <a:bodyPr lIns="94576" tIns="47288" rIns="94576" bIns="47288" anchor="ctr"/>
          <a:lstStyle/>
          <a:p>
            <a:pPr algn="ctr"/>
            <a:r>
              <a:rPr lang="en-US" sz="1300" b="1">
                <a:solidFill>
                  <a:schemeClr val="tx2"/>
                </a:solidFill>
              </a:rPr>
              <a:t>Primary Care Physicians Actively Practicing</a:t>
            </a:r>
            <a:br>
              <a:rPr lang="en-US" sz="1300" b="1">
                <a:solidFill>
                  <a:schemeClr val="tx2"/>
                </a:solidFill>
              </a:rPr>
            </a:br>
            <a:r>
              <a:rPr lang="en-US" sz="1300" b="1">
                <a:solidFill>
                  <a:schemeClr val="tx2"/>
                </a:solidFill>
              </a:rPr>
              <a:t>In Alabama By Age, 2006</a:t>
            </a:r>
          </a:p>
        </p:txBody>
      </p:sp>
      <p:graphicFrame>
        <p:nvGraphicFramePr>
          <p:cNvPr id="1026" name="Object 5"/>
          <p:cNvGraphicFramePr>
            <a:graphicFrameLocks noChangeAspect="1"/>
          </p:cNvGraphicFramePr>
          <p:nvPr/>
        </p:nvGraphicFramePr>
        <p:xfrm>
          <a:off x="-276225" y="636588"/>
          <a:ext cx="9267825" cy="6038850"/>
        </p:xfrm>
        <a:graphic>
          <a:graphicData uri="http://schemas.openxmlformats.org/presentationml/2006/ole">
            <mc:AlternateContent xmlns:mc="http://schemas.openxmlformats.org/markup-compatibility/2006">
              <mc:Choice xmlns:v="urn:schemas-microsoft-com:vml" Requires="v">
                <p:oleObj spid="_x0000_s13317" name="Chart" r:id="rId3" imgW="7829584" imgH="4114884" progId="MSGraph.Chart.8">
                  <p:embed followColorScheme="full"/>
                </p:oleObj>
              </mc:Choice>
              <mc:Fallback>
                <p:oleObj name="Chart" r:id="rId3" imgW="7829584" imgH="4114884" progId="MSGraph.Chart.8">
                  <p:embed followColorScheme="full"/>
                  <p:pic>
                    <p:nvPicPr>
                      <p:cNvPr id="0" name="Object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6225" y="636588"/>
                        <a:ext cx="9267825" cy="6038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028" name="Text Box 6"/>
          <p:cNvSpPr txBox="1">
            <a:spLocks noChangeArrowheads="1"/>
          </p:cNvSpPr>
          <p:nvPr/>
        </p:nvSpPr>
        <p:spPr bwMode="auto">
          <a:xfrm>
            <a:off x="228600" y="6580188"/>
            <a:ext cx="8458200" cy="277812"/>
          </a:xfrm>
          <a:prstGeom prst="rect">
            <a:avLst/>
          </a:prstGeom>
          <a:noFill/>
          <a:ln w="9525">
            <a:noFill/>
            <a:miter lim="800000"/>
            <a:headEnd/>
            <a:tailEnd/>
          </a:ln>
        </p:spPr>
        <p:txBody>
          <a:bodyPr lIns="94576" tIns="47288" rIns="94576" bIns="47288">
            <a:spAutoFit/>
          </a:bodyPr>
          <a:lstStyle/>
          <a:p>
            <a:pPr defTabSz="946150">
              <a:spcBef>
                <a:spcPct val="30000"/>
              </a:spcBef>
            </a:pPr>
            <a:r>
              <a:rPr lang="en-US" sz="1200"/>
              <a:t>Source: Alabama Medical Licensure Commission Licensed Physician Data Base.</a:t>
            </a:r>
          </a:p>
        </p:txBody>
      </p:sp>
      <p:sp>
        <p:nvSpPr>
          <p:cNvPr id="1029" name="Text Box 7"/>
          <p:cNvSpPr txBox="1">
            <a:spLocks noChangeArrowheads="1"/>
          </p:cNvSpPr>
          <p:nvPr/>
        </p:nvSpPr>
        <p:spPr bwMode="auto">
          <a:xfrm>
            <a:off x="396875" y="5970588"/>
            <a:ext cx="533400" cy="244475"/>
          </a:xfrm>
          <a:prstGeom prst="rect">
            <a:avLst/>
          </a:prstGeom>
          <a:noFill/>
          <a:ln w="9525">
            <a:noFill/>
            <a:miter lim="800000"/>
            <a:headEnd/>
            <a:tailEnd/>
          </a:ln>
        </p:spPr>
        <p:txBody>
          <a:bodyPr>
            <a:spAutoFit/>
          </a:bodyPr>
          <a:lstStyle/>
          <a:p>
            <a:pPr defTabSz="946150">
              <a:spcBef>
                <a:spcPct val="50000"/>
              </a:spcBef>
            </a:pPr>
            <a:r>
              <a:rPr lang="en-US" sz="1000"/>
              <a:t>&lt;31</a:t>
            </a:r>
          </a:p>
        </p:txBody>
      </p:sp>
      <p:sp>
        <p:nvSpPr>
          <p:cNvPr id="1030" name="Text Box 8"/>
          <p:cNvSpPr txBox="1">
            <a:spLocks noChangeArrowheads="1"/>
          </p:cNvSpPr>
          <p:nvPr/>
        </p:nvSpPr>
        <p:spPr bwMode="auto">
          <a:xfrm>
            <a:off x="1311275" y="5970588"/>
            <a:ext cx="381000" cy="244475"/>
          </a:xfrm>
          <a:prstGeom prst="rect">
            <a:avLst/>
          </a:prstGeom>
          <a:noFill/>
          <a:ln w="9525">
            <a:noFill/>
            <a:miter lim="800000"/>
            <a:headEnd/>
            <a:tailEnd/>
          </a:ln>
        </p:spPr>
        <p:txBody>
          <a:bodyPr>
            <a:spAutoFit/>
          </a:bodyPr>
          <a:lstStyle/>
          <a:p>
            <a:pPr defTabSz="946150">
              <a:spcBef>
                <a:spcPct val="50000"/>
              </a:spcBef>
            </a:pPr>
            <a:r>
              <a:rPr lang="en-US" sz="1000"/>
              <a:t>35</a:t>
            </a:r>
          </a:p>
        </p:txBody>
      </p:sp>
      <p:sp>
        <p:nvSpPr>
          <p:cNvPr id="1031" name="Text Box 9"/>
          <p:cNvSpPr txBox="1">
            <a:spLocks noChangeArrowheads="1"/>
          </p:cNvSpPr>
          <p:nvPr/>
        </p:nvSpPr>
        <p:spPr bwMode="auto">
          <a:xfrm>
            <a:off x="2149475" y="5970588"/>
            <a:ext cx="381000" cy="244475"/>
          </a:xfrm>
          <a:prstGeom prst="rect">
            <a:avLst/>
          </a:prstGeom>
          <a:noFill/>
          <a:ln w="9525">
            <a:noFill/>
            <a:miter lim="800000"/>
            <a:headEnd/>
            <a:tailEnd/>
          </a:ln>
        </p:spPr>
        <p:txBody>
          <a:bodyPr>
            <a:spAutoFit/>
          </a:bodyPr>
          <a:lstStyle/>
          <a:p>
            <a:pPr defTabSz="946150">
              <a:spcBef>
                <a:spcPct val="50000"/>
              </a:spcBef>
            </a:pPr>
            <a:r>
              <a:rPr lang="en-US" sz="1000"/>
              <a:t>40</a:t>
            </a:r>
          </a:p>
        </p:txBody>
      </p:sp>
      <p:sp>
        <p:nvSpPr>
          <p:cNvPr id="1032" name="Text Box 10"/>
          <p:cNvSpPr txBox="1">
            <a:spLocks noChangeArrowheads="1"/>
          </p:cNvSpPr>
          <p:nvPr/>
        </p:nvSpPr>
        <p:spPr bwMode="auto">
          <a:xfrm>
            <a:off x="2911475" y="5970588"/>
            <a:ext cx="457200" cy="244475"/>
          </a:xfrm>
          <a:prstGeom prst="rect">
            <a:avLst/>
          </a:prstGeom>
          <a:noFill/>
          <a:ln w="9525">
            <a:noFill/>
            <a:miter lim="800000"/>
            <a:headEnd/>
            <a:tailEnd/>
          </a:ln>
        </p:spPr>
        <p:txBody>
          <a:bodyPr>
            <a:spAutoFit/>
          </a:bodyPr>
          <a:lstStyle/>
          <a:p>
            <a:pPr defTabSz="946150">
              <a:spcBef>
                <a:spcPct val="50000"/>
              </a:spcBef>
            </a:pPr>
            <a:r>
              <a:rPr lang="en-US" sz="1000"/>
              <a:t>45</a:t>
            </a:r>
          </a:p>
        </p:txBody>
      </p:sp>
      <p:sp>
        <p:nvSpPr>
          <p:cNvPr id="1033" name="Text Box 11"/>
          <p:cNvSpPr txBox="1">
            <a:spLocks noChangeArrowheads="1"/>
          </p:cNvSpPr>
          <p:nvPr/>
        </p:nvSpPr>
        <p:spPr bwMode="auto">
          <a:xfrm>
            <a:off x="3749675" y="5970588"/>
            <a:ext cx="533400" cy="244475"/>
          </a:xfrm>
          <a:prstGeom prst="rect">
            <a:avLst/>
          </a:prstGeom>
          <a:noFill/>
          <a:ln w="9525">
            <a:noFill/>
            <a:miter lim="800000"/>
            <a:headEnd/>
            <a:tailEnd/>
          </a:ln>
        </p:spPr>
        <p:txBody>
          <a:bodyPr>
            <a:spAutoFit/>
          </a:bodyPr>
          <a:lstStyle/>
          <a:p>
            <a:pPr defTabSz="946150">
              <a:spcBef>
                <a:spcPct val="50000"/>
              </a:spcBef>
            </a:pPr>
            <a:r>
              <a:rPr lang="en-US" sz="1000"/>
              <a:t>50</a:t>
            </a:r>
          </a:p>
        </p:txBody>
      </p:sp>
      <p:sp>
        <p:nvSpPr>
          <p:cNvPr id="1034" name="Text Box 12"/>
          <p:cNvSpPr txBox="1">
            <a:spLocks noChangeArrowheads="1"/>
          </p:cNvSpPr>
          <p:nvPr/>
        </p:nvSpPr>
        <p:spPr bwMode="auto">
          <a:xfrm>
            <a:off x="4587875" y="5970588"/>
            <a:ext cx="457200" cy="244475"/>
          </a:xfrm>
          <a:prstGeom prst="rect">
            <a:avLst/>
          </a:prstGeom>
          <a:noFill/>
          <a:ln w="9525">
            <a:noFill/>
            <a:miter lim="800000"/>
            <a:headEnd/>
            <a:tailEnd/>
          </a:ln>
        </p:spPr>
        <p:txBody>
          <a:bodyPr>
            <a:spAutoFit/>
          </a:bodyPr>
          <a:lstStyle/>
          <a:p>
            <a:pPr defTabSz="946150">
              <a:spcBef>
                <a:spcPct val="50000"/>
              </a:spcBef>
            </a:pPr>
            <a:r>
              <a:rPr lang="en-US" sz="1000"/>
              <a:t>55</a:t>
            </a:r>
          </a:p>
        </p:txBody>
      </p:sp>
      <p:sp>
        <p:nvSpPr>
          <p:cNvPr id="1035" name="Text Box 13"/>
          <p:cNvSpPr txBox="1">
            <a:spLocks noChangeArrowheads="1"/>
          </p:cNvSpPr>
          <p:nvPr/>
        </p:nvSpPr>
        <p:spPr bwMode="auto">
          <a:xfrm>
            <a:off x="5426075" y="5970588"/>
            <a:ext cx="381000" cy="244475"/>
          </a:xfrm>
          <a:prstGeom prst="rect">
            <a:avLst/>
          </a:prstGeom>
          <a:noFill/>
          <a:ln w="9525">
            <a:noFill/>
            <a:miter lim="800000"/>
            <a:headEnd/>
            <a:tailEnd/>
          </a:ln>
        </p:spPr>
        <p:txBody>
          <a:bodyPr>
            <a:spAutoFit/>
          </a:bodyPr>
          <a:lstStyle/>
          <a:p>
            <a:pPr defTabSz="946150">
              <a:spcBef>
                <a:spcPct val="50000"/>
              </a:spcBef>
            </a:pPr>
            <a:r>
              <a:rPr lang="en-US" sz="1000"/>
              <a:t>60</a:t>
            </a:r>
          </a:p>
        </p:txBody>
      </p:sp>
      <p:sp>
        <p:nvSpPr>
          <p:cNvPr id="1036" name="Text Box 14"/>
          <p:cNvSpPr txBox="1">
            <a:spLocks noChangeArrowheads="1"/>
          </p:cNvSpPr>
          <p:nvPr/>
        </p:nvSpPr>
        <p:spPr bwMode="auto">
          <a:xfrm>
            <a:off x="6264275" y="5970588"/>
            <a:ext cx="457200" cy="244475"/>
          </a:xfrm>
          <a:prstGeom prst="rect">
            <a:avLst/>
          </a:prstGeom>
          <a:noFill/>
          <a:ln w="9525">
            <a:noFill/>
            <a:miter lim="800000"/>
            <a:headEnd/>
            <a:tailEnd/>
          </a:ln>
        </p:spPr>
        <p:txBody>
          <a:bodyPr>
            <a:spAutoFit/>
          </a:bodyPr>
          <a:lstStyle/>
          <a:p>
            <a:pPr defTabSz="946150">
              <a:spcBef>
                <a:spcPct val="50000"/>
              </a:spcBef>
            </a:pPr>
            <a:r>
              <a:rPr lang="en-US" sz="1000"/>
              <a:t>65</a:t>
            </a:r>
          </a:p>
        </p:txBody>
      </p:sp>
      <p:sp>
        <p:nvSpPr>
          <p:cNvPr id="1037" name="Text Box 15"/>
          <p:cNvSpPr txBox="1">
            <a:spLocks noChangeArrowheads="1"/>
          </p:cNvSpPr>
          <p:nvPr/>
        </p:nvSpPr>
        <p:spPr bwMode="auto">
          <a:xfrm>
            <a:off x="7026275" y="5970588"/>
            <a:ext cx="457200" cy="244475"/>
          </a:xfrm>
          <a:prstGeom prst="rect">
            <a:avLst/>
          </a:prstGeom>
          <a:noFill/>
          <a:ln w="9525">
            <a:noFill/>
            <a:miter lim="800000"/>
            <a:headEnd/>
            <a:tailEnd/>
          </a:ln>
        </p:spPr>
        <p:txBody>
          <a:bodyPr>
            <a:spAutoFit/>
          </a:bodyPr>
          <a:lstStyle/>
          <a:p>
            <a:pPr defTabSz="946150">
              <a:spcBef>
                <a:spcPct val="50000"/>
              </a:spcBef>
            </a:pPr>
            <a:r>
              <a:rPr lang="en-US" sz="1000"/>
              <a:t>70</a:t>
            </a:r>
          </a:p>
        </p:txBody>
      </p:sp>
      <p:sp>
        <p:nvSpPr>
          <p:cNvPr id="1038" name="Text Box 16"/>
          <p:cNvSpPr txBox="1">
            <a:spLocks noChangeArrowheads="1"/>
          </p:cNvSpPr>
          <p:nvPr/>
        </p:nvSpPr>
        <p:spPr bwMode="auto">
          <a:xfrm>
            <a:off x="7864475" y="5970588"/>
            <a:ext cx="381000" cy="244475"/>
          </a:xfrm>
          <a:prstGeom prst="rect">
            <a:avLst/>
          </a:prstGeom>
          <a:noFill/>
          <a:ln w="9525">
            <a:noFill/>
            <a:miter lim="800000"/>
            <a:headEnd/>
            <a:tailEnd/>
          </a:ln>
        </p:spPr>
        <p:txBody>
          <a:bodyPr>
            <a:spAutoFit/>
          </a:bodyPr>
          <a:lstStyle/>
          <a:p>
            <a:pPr defTabSz="946150">
              <a:spcBef>
                <a:spcPct val="50000"/>
              </a:spcBef>
            </a:pPr>
            <a:r>
              <a:rPr lang="en-US" sz="1000"/>
              <a:t>75</a:t>
            </a:r>
          </a:p>
        </p:txBody>
      </p:sp>
      <p:sp>
        <p:nvSpPr>
          <p:cNvPr id="1039" name="Text Box 17"/>
          <p:cNvSpPr txBox="1">
            <a:spLocks noChangeArrowheads="1"/>
          </p:cNvSpPr>
          <p:nvPr/>
        </p:nvSpPr>
        <p:spPr bwMode="auto">
          <a:xfrm>
            <a:off x="8686800" y="5970588"/>
            <a:ext cx="457200" cy="244475"/>
          </a:xfrm>
          <a:prstGeom prst="rect">
            <a:avLst/>
          </a:prstGeom>
          <a:noFill/>
          <a:ln w="9525">
            <a:noFill/>
            <a:miter lim="800000"/>
            <a:headEnd/>
            <a:tailEnd/>
          </a:ln>
        </p:spPr>
        <p:txBody>
          <a:bodyPr>
            <a:spAutoFit/>
          </a:bodyPr>
          <a:lstStyle/>
          <a:p>
            <a:pPr defTabSz="946150">
              <a:spcBef>
                <a:spcPct val="50000"/>
              </a:spcBef>
            </a:pPr>
            <a:r>
              <a:rPr lang="en-US" sz="1000"/>
              <a:t>80+</a:t>
            </a:r>
          </a:p>
        </p:txBody>
      </p:sp>
      <p:sp>
        <p:nvSpPr>
          <p:cNvPr id="1040" name="Text Box 18"/>
          <p:cNvSpPr txBox="1">
            <a:spLocks noChangeArrowheads="1"/>
          </p:cNvSpPr>
          <p:nvPr/>
        </p:nvSpPr>
        <p:spPr bwMode="auto">
          <a:xfrm>
            <a:off x="5883275" y="1779588"/>
            <a:ext cx="2286000" cy="823912"/>
          </a:xfrm>
          <a:prstGeom prst="rect">
            <a:avLst/>
          </a:prstGeom>
          <a:noFill/>
          <a:ln w="9525">
            <a:noFill/>
            <a:miter lim="800000"/>
            <a:headEnd/>
            <a:tailEnd/>
          </a:ln>
        </p:spPr>
        <p:txBody>
          <a:bodyPr>
            <a:spAutoFit/>
          </a:bodyPr>
          <a:lstStyle/>
          <a:p>
            <a:pPr defTabSz="946150">
              <a:spcBef>
                <a:spcPct val="50000"/>
              </a:spcBef>
            </a:pPr>
            <a:r>
              <a:rPr lang="en-US" sz="1200" dirty="0">
                <a:latin typeface="Times New Roman" pitchFamily="18" charset="0"/>
              </a:rPr>
              <a:t>Total = 3,048</a:t>
            </a:r>
          </a:p>
          <a:p>
            <a:pPr defTabSz="946150">
              <a:spcBef>
                <a:spcPct val="50000"/>
              </a:spcBef>
            </a:pPr>
            <a:r>
              <a:rPr lang="en-US" sz="1200" dirty="0">
                <a:latin typeface="Times New Roman" pitchFamily="18" charset="0"/>
              </a:rPr>
              <a:t>Age Not Given = 4</a:t>
            </a:r>
          </a:p>
          <a:p>
            <a:pPr defTabSz="946150">
              <a:spcBef>
                <a:spcPct val="50000"/>
              </a:spcBef>
            </a:pPr>
            <a:r>
              <a:rPr lang="en-US" sz="1200" dirty="0">
                <a:solidFill>
                  <a:srgbClr val="FF0000"/>
                </a:solidFill>
                <a:latin typeface="Times New Roman" pitchFamily="18" charset="0"/>
              </a:rPr>
              <a:t>Average Age = 50.1 years</a:t>
            </a:r>
          </a:p>
        </p:txBody>
      </p:sp>
      <p:sp>
        <p:nvSpPr>
          <p:cNvPr id="17" name="Slide Number Placeholder 16"/>
          <p:cNvSpPr>
            <a:spLocks noGrp="1"/>
          </p:cNvSpPr>
          <p:nvPr>
            <p:ph type="sldNum" sz="quarter" idx="12"/>
          </p:nvPr>
        </p:nvSpPr>
        <p:spPr/>
        <p:txBody>
          <a:bodyPr/>
          <a:lstStyle/>
          <a:p>
            <a:fld id="{1AAA39BA-E661-4961-B156-DDAE6A10FB0E}" type="slidenum">
              <a:rPr lang="en-US" smtClean="0"/>
              <a:pPr/>
              <a:t>13</a:t>
            </a:fld>
            <a:endParaRPr lang="en-US"/>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4" name="Object 3">
            <a:hlinkClick r:id="" action="ppaction://ole?verb=0"/>
          </p:cNvPr>
          <p:cNvGraphicFramePr>
            <a:graphicFrameLocks noChangeAspect="1"/>
          </p:cNvGraphicFramePr>
          <p:nvPr/>
        </p:nvGraphicFramePr>
        <p:xfrm>
          <a:off x="457200" y="457200"/>
          <a:ext cx="8305800" cy="5867400"/>
        </p:xfrm>
        <a:graphic>
          <a:graphicData uri="http://schemas.openxmlformats.org/presentationml/2006/ole">
            <mc:AlternateContent xmlns:mc="http://schemas.openxmlformats.org/markup-compatibility/2006">
              <mc:Choice xmlns:v="urn:schemas-microsoft-com:vml" Requires="v">
                <p:oleObj spid="_x0000_s30726" name="Presentation" r:id="rId3" imgW="4709081" imgH="3566050" progId="PowerPoint.Show.8">
                  <p:embed/>
                </p:oleObj>
              </mc:Choice>
              <mc:Fallback>
                <p:oleObj name="Presentation" r:id="rId3" imgW="4709081" imgH="3566050" progId="PowerPoint.Show.8">
                  <p:embed/>
                  <p:pic>
                    <p:nvPicPr>
                      <p:cNvPr id="0"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 y="457200"/>
                        <a:ext cx="8305800" cy="58674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 name="Slide Number Placeholder 2"/>
          <p:cNvSpPr>
            <a:spLocks noGrp="1"/>
          </p:cNvSpPr>
          <p:nvPr>
            <p:ph type="sldNum" sz="quarter" idx="12"/>
          </p:nvPr>
        </p:nvSpPr>
        <p:spPr/>
        <p:txBody>
          <a:bodyPr/>
          <a:lstStyle/>
          <a:p>
            <a:fld id="{1AAA39BA-E661-4961-B156-DDAE6A10FB0E}" type="slidenum">
              <a:rPr lang="en-US" smtClean="0"/>
              <a:pPr/>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dirty="0" smtClean="0"/>
              <a:t>Rural Health Landscape (cont’d)</a:t>
            </a:r>
            <a:endParaRPr lang="en-US" dirty="0"/>
          </a:p>
        </p:txBody>
      </p:sp>
      <p:sp>
        <p:nvSpPr>
          <p:cNvPr id="7" name="Content Placeholder 6"/>
          <p:cNvSpPr>
            <a:spLocks noGrp="1"/>
          </p:cNvSpPr>
          <p:nvPr>
            <p:ph idx="1"/>
          </p:nvPr>
        </p:nvSpPr>
        <p:spPr>
          <a:xfrm>
            <a:off x="457200" y="2057400"/>
            <a:ext cx="8229600" cy="5059363"/>
          </a:xfrm>
        </p:spPr>
        <p:txBody>
          <a:bodyPr>
            <a:normAutofit/>
          </a:bodyPr>
          <a:lstStyle/>
          <a:p>
            <a:r>
              <a:rPr lang="en-US" sz="1200" dirty="0" smtClean="0"/>
              <a:t>Rural Hospital Closures</a:t>
            </a:r>
          </a:p>
          <a:p>
            <a:pPr lvl="1"/>
            <a:r>
              <a:rPr lang="en-US" sz="1200" dirty="0" smtClean="0"/>
              <a:t> Seven in last 10 years</a:t>
            </a:r>
          </a:p>
          <a:p>
            <a:r>
              <a:rPr lang="en-US" sz="1200" dirty="0" smtClean="0"/>
              <a:t>Aging Provider Workforce</a:t>
            </a:r>
          </a:p>
          <a:p>
            <a:pPr lvl="1"/>
            <a:r>
              <a:rPr lang="en-US" sz="1200" dirty="0" smtClean="0"/>
              <a:t>Increasing Retirements</a:t>
            </a:r>
          </a:p>
          <a:p>
            <a:r>
              <a:rPr lang="en-US" sz="3600" dirty="0" smtClean="0"/>
              <a:t>Shrinking Services</a:t>
            </a:r>
          </a:p>
          <a:p>
            <a:endParaRPr lang="en-US" dirty="0" smtClean="0"/>
          </a:p>
          <a:p>
            <a:endParaRPr lang="en-US" dirty="0"/>
          </a:p>
          <a:p>
            <a:endParaRPr lang="en-US" dirty="0" smtClean="0"/>
          </a:p>
          <a:p>
            <a:endParaRPr lang="en-US" dirty="0" smtClean="0"/>
          </a:p>
        </p:txBody>
      </p:sp>
      <p:sp>
        <p:nvSpPr>
          <p:cNvPr id="5" name="Slide Number Placeholder 4"/>
          <p:cNvSpPr>
            <a:spLocks noGrp="1"/>
          </p:cNvSpPr>
          <p:nvPr>
            <p:ph type="sldNum" sz="quarter" idx="12"/>
          </p:nvPr>
        </p:nvSpPr>
        <p:spPr/>
        <p:txBody>
          <a:bodyPr/>
          <a:lstStyle/>
          <a:p>
            <a:fld id="{1AAA39BA-E661-4961-B156-DDAE6A10FB0E}" type="slidenum">
              <a:rPr lang="en-US" smtClean="0"/>
              <a:pPr/>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3" name="Object 2"/>
          <p:cNvGraphicFramePr>
            <a:graphicFrameLocks noChangeAspect="1"/>
          </p:cNvGraphicFramePr>
          <p:nvPr/>
        </p:nvGraphicFramePr>
        <p:xfrm>
          <a:off x="800100" y="512763"/>
          <a:ext cx="7542213" cy="5830887"/>
        </p:xfrm>
        <a:graphic>
          <a:graphicData uri="http://schemas.openxmlformats.org/presentationml/2006/ole">
            <mc:AlternateContent xmlns:mc="http://schemas.openxmlformats.org/markup-compatibility/2006">
              <mc:Choice xmlns:v="urn:schemas-microsoft-com:vml" Requires="v">
                <p:oleObj spid="_x0000_s31749" name="Acrobat Document" r:id="rId3" imgW="7542857" imgH="5830114" progId="AcroExch.Document.11">
                  <p:embed/>
                </p:oleObj>
              </mc:Choice>
              <mc:Fallback>
                <p:oleObj name="Acrobat Document" r:id="rId3" imgW="7542857" imgH="5830114" progId="AcroExch.Document.11">
                  <p:embed/>
                  <p:pic>
                    <p:nvPicPr>
                      <p:cNvPr id="0" name="Object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00100" y="512763"/>
                        <a:ext cx="7542213" cy="58308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 name="Slide Number Placeholder 3"/>
          <p:cNvSpPr>
            <a:spLocks noGrp="1"/>
          </p:cNvSpPr>
          <p:nvPr>
            <p:ph type="sldNum" sz="quarter" idx="12"/>
          </p:nvPr>
        </p:nvSpPr>
        <p:spPr/>
        <p:txBody>
          <a:bodyPr/>
          <a:lstStyle/>
          <a:p>
            <a:fld id="{1AAA39BA-E661-4961-B156-DDAE6A10FB0E}" type="slidenum">
              <a:rPr lang="en-US" smtClean="0"/>
              <a:pPr/>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dirty="0" smtClean="0"/>
              <a:t>Rural Health Landscape (cont’d)</a:t>
            </a:r>
            <a:endParaRPr lang="en-US" dirty="0"/>
          </a:p>
        </p:txBody>
      </p:sp>
      <p:sp>
        <p:nvSpPr>
          <p:cNvPr id="7" name="Content Placeholder 6"/>
          <p:cNvSpPr>
            <a:spLocks noGrp="1"/>
          </p:cNvSpPr>
          <p:nvPr>
            <p:ph idx="1"/>
          </p:nvPr>
        </p:nvSpPr>
        <p:spPr>
          <a:xfrm>
            <a:off x="533400" y="1676401"/>
            <a:ext cx="8229600" cy="5059363"/>
          </a:xfrm>
        </p:spPr>
        <p:txBody>
          <a:bodyPr>
            <a:normAutofit/>
          </a:bodyPr>
          <a:lstStyle/>
          <a:p>
            <a:r>
              <a:rPr lang="en-US" sz="4000" dirty="0" smtClean="0"/>
              <a:t>Rural Transportation Barriers</a:t>
            </a:r>
          </a:p>
          <a:p>
            <a:pPr lvl="1"/>
            <a:r>
              <a:rPr lang="en-US" sz="3600" dirty="0" smtClean="0"/>
              <a:t> Specialty Care in Urban Areas</a:t>
            </a:r>
            <a:endParaRPr lang="en-US" sz="4000" dirty="0" smtClean="0"/>
          </a:p>
          <a:p>
            <a:pPr lvl="1"/>
            <a:r>
              <a:rPr lang="en-US" sz="4000" dirty="0" smtClean="0"/>
              <a:t> </a:t>
            </a:r>
            <a:r>
              <a:rPr lang="en-US" sz="3600" dirty="0" smtClean="0"/>
              <a:t>Limited Public Transportation</a:t>
            </a:r>
          </a:p>
          <a:p>
            <a:pPr lvl="1"/>
            <a:r>
              <a:rPr lang="en-US" sz="4000" dirty="0" smtClean="0"/>
              <a:t> </a:t>
            </a:r>
            <a:r>
              <a:rPr lang="en-US" sz="3600" dirty="0" smtClean="0"/>
              <a:t>Cost of Travel</a:t>
            </a:r>
          </a:p>
          <a:p>
            <a:pPr lvl="2"/>
            <a:r>
              <a:rPr lang="en-US" sz="3200" dirty="0" smtClean="0"/>
              <a:t>Lost Health Treatment Time</a:t>
            </a:r>
          </a:p>
          <a:p>
            <a:pPr lvl="2"/>
            <a:r>
              <a:rPr lang="en-US" sz="3200" dirty="0" smtClean="0"/>
              <a:t>Lost Work Time and Wages</a:t>
            </a:r>
          </a:p>
          <a:p>
            <a:pPr lvl="2"/>
            <a:endParaRPr lang="en-US" sz="3600" dirty="0" smtClean="0"/>
          </a:p>
          <a:p>
            <a:pPr>
              <a:buNone/>
            </a:pPr>
            <a:endParaRPr lang="en-US" dirty="0" smtClean="0"/>
          </a:p>
          <a:p>
            <a:endParaRPr lang="en-US" dirty="0" smtClean="0"/>
          </a:p>
          <a:p>
            <a:endParaRPr lang="en-US" dirty="0" smtClean="0"/>
          </a:p>
          <a:p>
            <a:endParaRPr lang="en-US" dirty="0"/>
          </a:p>
          <a:p>
            <a:endParaRPr lang="en-US" dirty="0" smtClean="0"/>
          </a:p>
          <a:p>
            <a:endParaRPr lang="en-US" dirty="0" smtClean="0"/>
          </a:p>
        </p:txBody>
      </p:sp>
      <p:sp>
        <p:nvSpPr>
          <p:cNvPr id="5" name="Slide Number Placeholder 4"/>
          <p:cNvSpPr>
            <a:spLocks noGrp="1"/>
          </p:cNvSpPr>
          <p:nvPr>
            <p:ph type="sldNum" sz="quarter" idx="12"/>
          </p:nvPr>
        </p:nvSpPr>
        <p:spPr/>
        <p:txBody>
          <a:bodyPr/>
          <a:lstStyle/>
          <a:p>
            <a:fld id="{1AAA39BA-E661-4961-B156-DDAE6A10FB0E}" type="slidenum">
              <a:rPr lang="en-US" smtClean="0"/>
              <a:pPr/>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457200"/>
            <a:ext cx="8229600" cy="1143000"/>
          </a:xfrm>
        </p:spPr>
        <p:txBody>
          <a:bodyPr>
            <a:normAutofit/>
          </a:bodyPr>
          <a:lstStyle/>
          <a:p>
            <a:r>
              <a:rPr lang="en-US" dirty="0" smtClean="0"/>
              <a:t>Telehealth Opportunities</a:t>
            </a:r>
            <a:endParaRPr lang="en-US" dirty="0"/>
          </a:p>
        </p:txBody>
      </p:sp>
      <p:sp>
        <p:nvSpPr>
          <p:cNvPr id="3" name="Content Placeholder 2"/>
          <p:cNvSpPr>
            <a:spLocks noGrp="1"/>
          </p:cNvSpPr>
          <p:nvPr>
            <p:ph idx="1"/>
          </p:nvPr>
        </p:nvSpPr>
        <p:spPr/>
        <p:txBody>
          <a:bodyPr>
            <a:normAutofit fontScale="92500"/>
          </a:bodyPr>
          <a:lstStyle/>
          <a:p>
            <a:r>
              <a:rPr lang="en-US" sz="3600" dirty="0" smtClean="0"/>
              <a:t>The Reimbursement Paradigm Has Shifted</a:t>
            </a:r>
          </a:p>
          <a:p>
            <a:pPr lvl="1"/>
            <a:r>
              <a:rPr lang="en-US" dirty="0" smtClean="0"/>
              <a:t> CMS Bringing Telehealth to Medicare Advantage</a:t>
            </a:r>
          </a:p>
          <a:p>
            <a:pPr lvl="2"/>
            <a:r>
              <a:rPr lang="en-US" dirty="0" smtClean="0"/>
              <a:t>Starting in 2020, Patients Can Get Care By Phone or Video </a:t>
            </a:r>
            <a:r>
              <a:rPr lang="en-US" sz="2000" dirty="0" smtClean="0"/>
              <a:t>(CMS Fact Sheet)</a:t>
            </a:r>
          </a:p>
          <a:p>
            <a:pPr lvl="1"/>
            <a:r>
              <a:rPr lang="en-US" dirty="0" smtClean="0"/>
              <a:t> CMS Expanding Medicare Physician Fee Schedule</a:t>
            </a:r>
          </a:p>
          <a:p>
            <a:pPr lvl="1"/>
            <a:r>
              <a:rPr lang="en-US" dirty="0" smtClean="0"/>
              <a:t> BC/BS Has Begun Paying For Many T/H Services</a:t>
            </a:r>
          </a:p>
          <a:p>
            <a:r>
              <a:rPr lang="en-US" sz="3600" dirty="0" smtClean="0"/>
              <a:t>VA Exceeds One Million Telehealth Visits</a:t>
            </a:r>
            <a:endParaRPr lang="en-US" sz="2000" dirty="0" smtClean="0"/>
          </a:p>
          <a:p>
            <a:r>
              <a:rPr lang="en-US" sz="3600" dirty="0" smtClean="0"/>
              <a:t>VA and </a:t>
            </a:r>
            <a:r>
              <a:rPr lang="en-US" sz="3600" dirty="0" err="1" smtClean="0"/>
              <a:t>Walmart</a:t>
            </a:r>
            <a:r>
              <a:rPr lang="en-US" sz="3600" dirty="0" smtClean="0"/>
              <a:t>: Transforming Telehealth</a:t>
            </a:r>
          </a:p>
          <a:p>
            <a:pPr lvl="2"/>
            <a:r>
              <a:rPr lang="en-US" sz="2400" b="1" dirty="0" smtClean="0">
                <a:solidFill>
                  <a:srgbClr val="FF0000"/>
                </a:solidFill>
              </a:rPr>
              <a:t>The Rural Connection • Spring 2019</a:t>
            </a:r>
            <a:endParaRPr lang="en-US" dirty="0" smtClean="0"/>
          </a:p>
          <a:p>
            <a:pPr lvl="2">
              <a:buNone/>
            </a:pPr>
            <a:endParaRPr lang="en-US" dirty="0" smtClean="0"/>
          </a:p>
          <a:p>
            <a:pPr lvl="3"/>
            <a:endParaRPr lang="en-US" dirty="0"/>
          </a:p>
        </p:txBody>
      </p:sp>
      <p:sp>
        <p:nvSpPr>
          <p:cNvPr id="4" name="Slide Number Placeholder 3"/>
          <p:cNvSpPr>
            <a:spLocks noGrp="1"/>
          </p:cNvSpPr>
          <p:nvPr>
            <p:ph type="sldNum" sz="quarter" idx="12"/>
          </p:nvPr>
        </p:nvSpPr>
        <p:spPr/>
        <p:txBody>
          <a:bodyPr/>
          <a:lstStyle/>
          <a:p>
            <a:fld id="{1AAA39BA-E661-4961-B156-DDAE6A10FB0E}" type="slidenum">
              <a:rPr lang="en-US" smtClean="0"/>
              <a:pPr/>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Benefits of Telehealth</a:t>
            </a:r>
            <a:endParaRPr lang="en-US" dirty="0"/>
          </a:p>
        </p:txBody>
      </p:sp>
      <p:sp>
        <p:nvSpPr>
          <p:cNvPr id="3" name="Content Placeholder 2"/>
          <p:cNvSpPr>
            <a:spLocks noGrp="1"/>
          </p:cNvSpPr>
          <p:nvPr>
            <p:ph idx="1"/>
          </p:nvPr>
        </p:nvSpPr>
        <p:spPr/>
        <p:txBody>
          <a:bodyPr>
            <a:normAutofit lnSpcReduction="10000"/>
          </a:bodyPr>
          <a:lstStyle/>
          <a:p>
            <a:r>
              <a:rPr lang="en-US" dirty="0" smtClean="0"/>
              <a:t>Care Closer to Home and Family</a:t>
            </a:r>
          </a:p>
          <a:p>
            <a:r>
              <a:rPr lang="en-US" dirty="0" smtClean="0"/>
              <a:t>Optimizes Health Professionals</a:t>
            </a:r>
          </a:p>
          <a:p>
            <a:r>
              <a:rPr lang="en-US" dirty="0" smtClean="0"/>
              <a:t>Expanded Opportunity For Midlevel Care</a:t>
            </a:r>
          </a:p>
          <a:p>
            <a:r>
              <a:rPr lang="en-US" dirty="0" smtClean="0"/>
              <a:t>Retention of Patients</a:t>
            </a:r>
          </a:p>
          <a:p>
            <a:r>
              <a:rPr lang="en-US" dirty="0" smtClean="0"/>
              <a:t>Recruitment and Retention of Providers</a:t>
            </a:r>
          </a:p>
          <a:p>
            <a:r>
              <a:rPr lang="en-US" dirty="0" smtClean="0"/>
              <a:t>Savings In:</a:t>
            </a:r>
          </a:p>
          <a:p>
            <a:pPr lvl="1"/>
            <a:r>
              <a:rPr lang="en-US" dirty="0" smtClean="0"/>
              <a:t> </a:t>
            </a:r>
            <a:r>
              <a:rPr lang="en-US" dirty="0" smtClean="0">
                <a:solidFill>
                  <a:srgbClr val="FFC000"/>
                </a:solidFill>
              </a:rPr>
              <a:t>Golden Minutes</a:t>
            </a:r>
          </a:p>
          <a:p>
            <a:pPr lvl="1"/>
            <a:r>
              <a:rPr lang="en-US" dirty="0" smtClean="0"/>
              <a:t> Travel Time &amp; $$$$$</a:t>
            </a:r>
          </a:p>
          <a:p>
            <a:pPr lvl="1"/>
            <a:r>
              <a:rPr lang="en-US" dirty="0" smtClean="0"/>
              <a:t> Lives</a:t>
            </a:r>
          </a:p>
          <a:p>
            <a:r>
              <a:rPr lang="en-US" dirty="0" smtClean="0"/>
              <a:t>Improved Hospital Sustainability</a:t>
            </a:r>
          </a:p>
        </p:txBody>
      </p:sp>
      <p:sp>
        <p:nvSpPr>
          <p:cNvPr id="4" name="Slide Number Placeholder 3"/>
          <p:cNvSpPr>
            <a:spLocks noGrp="1"/>
          </p:cNvSpPr>
          <p:nvPr>
            <p:ph type="sldNum" sz="quarter" idx="12"/>
          </p:nvPr>
        </p:nvSpPr>
        <p:spPr/>
        <p:txBody>
          <a:bodyPr/>
          <a:lstStyle/>
          <a:p>
            <a:fld id="{1AAA39BA-E661-4961-B156-DDAE6A10FB0E}" type="slidenum">
              <a:rPr lang="en-US" smtClean="0"/>
              <a:pPr/>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dirty="0" smtClean="0"/>
              <a:t>Summary</a:t>
            </a:r>
            <a:endParaRPr lang="en-US" dirty="0"/>
          </a:p>
        </p:txBody>
      </p:sp>
      <p:sp>
        <p:nvSpPr>
          <p:cNvPr id="3" name="Content Placeholder 2"/>
          <p:cNvSpPr>
            <a:spLocks noGrp="1"/>
          </p:cNvSpPr>
          <p:nvPr>
            <p:ph idx="1"/>
          </p:nvPr>
        </p:nvSpPr>
        <p:spPr/>
        <p:txBody>
          <a:bodyPr>
            <a:normAutofit/>
          </a:bodyPr>
          <a:lstStyle/>
          <a:p>
            <a:r>
              <a:rPr lang="en-US" sz="3600" dirty="0" smtClean="0"/>
              <a:t>Great Need </a:t>
            </a:r>
          </a:p>
          <a:p>
            <a:endParaRPr lang="en-US" sz="3600" dirty="0" smtClean="0"/>
          </a:p>
          <a:p>
            <a:r>
              <a:rPr lang="en-US" sz="3600" dirty="0" smtClean="0"/>
              <a:t>Potential Benefits</a:t>
            </a:r>
          </a:p>
          <a:p>
            <a:pPr>
              <a:buNone/>
            </a:pPr>
            <a:endParaRPr lang="en-US" sz="3600" dirty="0" smtClean="0"/>
          </a:p>
          <a:p>
            <a:r>
              <a:rPr lang="en-US" sz="3600" dirty="0" smtClean="0"/>
              <a:t>Its Time Has Come</a:t>
            </a:r>
          </a:p>
        </p:txBody>
      </p:sp>
      <p:sp>
        <p:nvSpPr>
          <p:cNvPr id="4" name="Slide Number Placeholder 3"/>
          <p:cNvSpPr>
            <a:spLocks noGrp="1"/>
          </p:cNvSpPr>
          <p:nvPr>
            <p:ph type="sldNum" sz="quarter" idx="12"/>
          </p:nvPr>
        </p:nvSpPr>
        <p:spPr/>
        <p:txBody>
          <a:bodyPr/>
          <a:lstStyle/>
          <a:p>
            <a:fld id="{1AAA39BA-E661-4961-B156-DDAE6A10FB0E}" type="slidenum">
              <a:rPr lang="en-US" smtClean="0"/>
              <a:pPr/>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8674" name="Object 2"/>
          <p:cNvGraphicFramePr>
            <a:graphicFrameLocks noChangeAspect="1"/>
          </p:cNvGraphicFramePr>
          <p:nvPr/>
        </p:nvGraphicFramePr>
        <p:xfrm>
          <a:off x="531812" y="0"/>
          <a:ext cx="8612188" cy="2286000"/>
        </p:xfrm>
        <a:graphic>
          <a:graphicData uri="http://schemas.openxmlformats.org/presentationml/2006/ole">
            <mc:AlternateContent xmlns:mc="http://schemas.openxmlformats.org/markup-compatibility/2006">
              <mc:Choice xmlns:v="urn:schemas-microsoft-com:vml" Requires="v">
                <p:oleObj spid="_x0000_s28677" name="Document" r:id="rId3" imgW="5956042" imgH="2800471" progId="Word.Document.12">
                  <p:embed/>
                </p:oleObj>
              </mc:Choice>
              <mc:Fallback>
                <p:oleObj name="Document" r:id="rId3" imgW="5956042" imgH="2800471" progId="Word.Document.12">
                  <p:embed/>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1812" y="0"/>
                        <a:ext cx="8612188" cy="22860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 name="TextBox 2"/>
          <p:cNvSpPr txBox="1"/>
          <p:nvPr/>
        </p:nvSpPr>
        <p:spPr>
          <a:xfrm>
            <a:off x="685800" y="3429000"/>
            <a:ext cx="7391400" cy="2677656"/>
          </a:xfrm>
          <a:prstGeom prst="rect">
            <a:avLst/>
          </a:prstGeom>
          <a:noFill/>
        </p:spPr>
        <p:txBody>
          <a:bodyPr wrap="square" rtlCol="0">
            <a:spAutoFit/>
          </a:bodyPr>
          <a:lstStyle/>
          <a:p>
            <a:pPr algn="ctr"/>
            <a:r>
              <a:rPr lang="en-US" sz="2800" b="1" dirty="0" smtClean="0"/>
              <a:t>CHARLES (CHUCK) LAIL</a:t>
            </a:r>
          </a:p>
          <a:p>
            <a:pPr algn="ctr"/>
            <a:endParaRPr lang="en-US" sz="2800" dirty="0" smtClean="0"/>
          </a:p>
          <a:p>
            <a:pPr algn="ctr"/>
            <a:r>
              <a:rPr lang="en-US" sz="2800" dirty="0" smtClean="0"/>
              <a:t>Phone: 334-206-5438</a:t>
            </a:r>
          </a:p>
          <a:p>
            <a:pPr algn="ctr"/>
            <a:r>
              <a:rPr lang="en-US" sz="2800" dirty="0" smtClean="0"/>
              <a:t>Email: Chuck.Lail@adph.state.al.us</a:t>
            </a:r>
          </a:p>
          <a:p>
            <a:pPr algn="ctr"/>
            <a:r>
              <a:rPr lang="en-US" sz="2800" dirty="0" smtClean="0"/>
              <a:t>Web: www.alabamapublichealth.gov/ruralhealth</a:t>
            </a:r>
            <a:endParaRPr lang="en-US" sz="2800" dirty="0"/>
          </a:p>
        </p:txBody>
      </p:sp>
      <p:sp>
        <p:nvSpPr>
          <p:cNvPr id="4" name="Slide Number Placeholder 3"/>
          <p:cNvSpPr>
            <a:spLocks noGrp="1"/>
          </p:cNvSpPr>
          <p:nvPr>
            <p:ph type="sldNum" sz="quarter" idx="12"/>
          </p:nvPr>
        </p:nvSpPr>
        <p:spPr/>
        <p:txBody>
          <a:bodyPr/>
          <a:lstStyle/>
          <a:p>
            <a:fld id="{1AAA39BA-E661-4961-B156-DDAE6A10FB0E}" type="slidenum">
              <a:rPr lang="en-US" smtClean="0"/>
              <a:pPr/>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l="-25000" r="-25000"/>
          </a:stretch>
        </a:blipFill>
        <a:effectLst/>
      </p:bgPr>
    </p:bg>
    <p:spTree>
      <p:nvGrpSpPr>
        <p:cNvPr id="1" name=""/>
        <p:cNvGrpSpPr/>
        <p:nvPr/>
      </p:nvGrpSpPr>
      <p:grpSpPr>
        <a:xfrm>
          <a:off x="0" y="0"/>
          <a:ext cx="0" cy="0"/>
          <a:chOff x="0" y="0"/>
          <a:chExt cx="0" cy="0"/>
        </a:xfrm>
      </p:grpSpPr>
      <p:sp>
        <p:nvSpPr>
          <p:cNvPr id="7" name="Title 1"/>
          <p:cNvSpPr txBox="1">
            <a:spLocks/>
          </p:cNvSpPr>
          <p:nvPr/>
        </p:nvSpPr>
        <p:spPr>
          <a:xfrm>
            <a:off x="0" y="76200"/>
            <a:ext cx="9144000" cy="1295400"/>
          </a:xfrm>
          <a:prstGeom prst="rect">
            <a:avLst/>
          </a:prstGeom>
          <a:effectLst>
            <a:outerShdw blurRad="50800" dist="38100" dir="2700000" algn="tl" rotWithShape="0">
              <a:prstClr val="black">
                <a:alpha val="40000"/>
              </a:prstClr>
            </a:outerShdw>
          </a:effectLst>
        </p:spPr>
        <p:txBody>
          <a:bodyPr/>
          <a:lstStyle/>
          <a:p>
            <a:pPr marL="0" marR="0" lvl="0" indent="0" algn="ctr" defTabSz="819623" rtl="0" eaLnBrk="1" fontAlgn="auto" latinLnBrk="0" hangingPunct="1">
              <a:lnSpc>
                <a:spcPct val="90000"/>
              </a:lnSpc>
              <a:spcBef>
                <a:spcPct val="0"/>
              </a:spcBef>
              <a:spcAft>
                <a:spcPts val="0"/>
              </a:spcAft>
              <a:buClrTx/>
              <a:buSzTx/>
              <a:buFontTx/>
              <a:buNone/>
              <a:tabLst/>
              <a:defRPr/>
            </a:pPr>
            <a:r>
              <a:rPr kumimoji="0" lang="en-US" sz="4600" b="1" i="0" u="none" strike="noStrike" kern="1200" cap="none" spc="0" normalizeH="0" baseline="0" noProof="0" dirty="0" smtClean="0">
                <a:ln>
                  <a:noFill/>
                </a:ln>
                <a:solidFill>
                  <a:srgbClr val="FFC60D"/>
                </a:solidFill>
                <a:effectLst>
                  <a:outerShdw blurRad="38100" dist="38100" dir="2700000" algn="tl">
                    <a:srgbClr val="000000">
                      <a:alpha val="43137"/>
                    </a:srgbClr>
                  </a:outerShdw>
                </a:effectLst>
                <a:uLnTx/>
                <a:uFillTx/>
                <a:latin typeface="Arial" pitchFamily="34" charset="0"/>
                <a:ea typeface="+mn-ea"/>
                <a:cs typeface="Arial" pitchFamily="34" charset="0"/>
              </a:rPr>
              <a:t>Leveraging Telehealth to Solve Alabama’s Rural Health Plight</a:t>
            </a:r>
            <a:endParaRPr kumimoji="0" lang="en-US" sz="4600" b="1" i="0" u="none" strike="noStrike" kern="1200" cap="none" spc="0" normalizeH="0" baseline="0" noProof="0" dirty="0">
              <a:ln>
                <a:noFill/>
              </a:ln>
              <a:solidFill>
                <a:srgbClr val="FFC60D"/>
              </a:solidFill>
              <a:effectLst>
                <a:outerShdw blurRad="38100" dist="38100" dir="2700000" algn="tl">
                  <a:srgbClr val="000000">
                    <a:alpha val="43137"/>
                  </a:srgbClr>
                </a:outerShdw>
              </a:effectLst>
              <a:uLnTx/>
              <a:uFillTx/>
              <a:latin typeface="Arial" pitchFamily="34" charset="0"/>
              <a:ea typeface="+mn-ea"/>
              <a:cs typeface="Arial" pitchFamily="34" charset="0"/>
            </a:endParaRPr>
          </a:p>
        </p:txBody>
      </p:sp>
      <p:pic>
        <p:nvPicPr>
          <p:cNvPr id="9" name="Picture 8" descr="AL.PublicHealth.Logo.PMS293.png"/>
          <p:cNvPicPr>
            <a:picLocks noChangeAspect="1"/>
          </p:cNvPicPr>
          <p:nvPr/>
        </p:nvPicPr>
        <p:blipFill>
          <a:blip r:embed="rId3" cstate="print"/>
          <a:stretch>
            <a:fillRect/>
          </a:stretch>
        </p:blipFill>
        <p:spPr>
          <a:xfrm>
            <a:off x="7543800" y="5300381"/>
            <a:ext cx="1447800" cy="1405219"/>
          </a:xfrm>
          <a:prstGeom prst="rect">
            <a:avLst/>
          </a:prstGeom>
        </p:spPr>
      </p:pic>
      <p:sp>
        <p:nvSpPr>
          <p:cNvPr id="10" name="Subtitle 2"/>
          <p:cNvSpPr txBox="1">
            <a:spLocks/>
          </p:cNvSpPr>
          <p:nvPr/>
        </p:nvSpPr>
        <p:spPr>
          <a:xfrm>
            <a:off x="914400" y="6324600"/>
            <a:ext cx="7315200" cy="457200"/>
          </a:xfrm>
          <a:prstGeom prst="rect">
            <a:avLst/>
          </a:prstGeom>
          <a:effectLst>
            <a:outerShdw blurRad="50800" dist="38100" dir="2700000" algn="tl" rotWithShape="0">
              <a:prstClr val="black">
                <a:alpha val="40000"/>
              </a:prstClr>
            </a:outerShdw>
          </a:effectLst>
        </p:spPr>
        <p:txBody>
          <a:bodyPr/>
          <a:lstStyle/>
          <a:p>
            <a:pPr marL="204906" marR="0" lvl="0" indent="-204906" algn="ctr" defTabSz="819623" rtl="0" eaLnBrk="1" fontAlgn="auto" latinLnBrk="0" hangingPunct="1">
              <a:lnSpc>
                <a:spcPct val="90000"/>
              </a:lnSpc>
              <a:spcBef>
                <a:spcPts val="897"/>
              </a:spcBef>
              <a:spcAft>
                <a:spcPts val="0"/>
              </a:spcAft>
              <a:buClrTx/>
              <a:buSzTx/>
              <a:buFontTx/>
              <a:buNone/>
              <a:tabLst/>
              <a:defRPr/>
            </a:pPr>
            <a:r>
              <a:rPr kumimoji="0" lang="en-US" sz="20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Arial" pitchFamily="34" charset="0"/>
                <a:ea typeface="+mn-ea"/>
                <a:cs typeface="Arial" pitchFamily="34" charset="0"/>
              </a:rPr>
              <a:t>April 25, 2019</a:t>
            </a:r>
            <a:endParaRPr kumimoji="0" lang="en-US" sz="20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Arial" pitchFamily="34" charset="0"/>
              <a:ea typeface="+mn-ea"/>
              <a:cs typeface="Arial" pitchFamily="34" charset="0"/>
            </a:endParaRPr>
          </a:p>
        </p:txBody>
      </p:sp>
      <p:sp>
        <p:nvSpPr>
          <p:cNvPr id="5" name="Title 5"/>
          <p:cNvSpPr txBox="1">
            <a:spLocks/>
          </p:cNvSpPr>
          <p:nvPr/>
        </p:nvSpPr>
        <p:spPr>
          <a:xfrm>
            <a:off x="152400" y="1828801"/>
            <a:ext cx="8839200" cy="761999"/>
          </a:xfrm>
          <a:prstGeom prst="rect">
            <a:avLst/>
          </a:prstGeom>
          <a:effectLst>
            <a:outerShdw dist="35560" dir="2700000" algn="ctr" rotWithShape="0">
              <a:schemeClr val="tx1"/>
            </a:outerShdw>
          </a:effectLst>
        </p:spPr>
        <p:txBody>
          <a:bodyPr lIns="91322" tIns="45662" rIns="91322" bIns="45662">
            <a:noAutofit/>
          </a:bodyPr>
          <a:lstStyle/>
          <a:p>
            <a:pPr marL="0" marR="0" lvl="0" indent="0" algn="ctr" defTabSz="819623" rtl="0" eaLnBrk="1" fontAlgn="auto" latinLnBrk="0" hangingPunct="1">
              <a:lnSpc>
                <a:spcPct val="100000"/>
              </a:lnSpc>
              <a:spcBef>
                <a:spcPts val="1077"/>
              </a:spcBef>
              <a:spcAft>
                <a:spcPts val="538"/>
              </a:spcAft>
              <a:buClrTx/>
              <a:buSzTx/>
              <a:buFontTx/>
              <a:buNone/>
              <a:tabLst/>
              <a:defRPr/>
            </a:pPr>
            <a:r>
              <a:rPr kumimoji="0" lang="en-US" sz="4400" b="1" i="0" u="none" strike="noStrike" kern="1200" cap="none" spc="0" normalizeH="0" baseline="0" noProof="0" dirty="0" smtClean="0">
                <a:ln>
                  <a:noFill/>
                </a:ln>
                <a:solidFill>
                  <a:srgbClr val="FFC60D"/>
                </a:solidFill>
                <a:effectLst>
                  <a:outerShdw blurRad="38100" dist="38100" dir="2700000" algn="tl">
                    <a:srgbClr val="000000">
                      <a:alpha val="43137"/>
                    </a:srgbClr>
                  </a:outerShdw>
                </a:effectLst>
                <a:uLnTx/>
                <a:uFillTx/>
                <a:latin typeface="Arial" pitchFamily="34" charset="0"/>
                <a:ea typeface="+mn-ea"/>
                <a:cs typeface="Arial" pitchFamily="34" charset="0"/>
              </a:rPr>
              <a:t> ADPH Office of Telehealth</a:t>
            </a:r>
          </a:p>
        </p:txBody>
      </p:sp>
      <p:sp>
        <p:nvSpPr>
          <p:cNvPr id="6" name="Content Placeholder 6"/>
          <p:cNvSpPr txBox="1">
            <a:spLocks/>
          </p:cNvSpPr>
          <p:nvPr/>
        </p:nvSpPr>
        <p:spPr bwMode="auto">
          <a:xfrm>
            <a:off x="457200" y="2783542"/>
            <a:ext cx="8229600" cy="3007658"/>
          </a:xfrm>
          <a:prstGeom prst="rect">
            <a:avLst/>
          </a:prstGeom>
          <a:noFill/>
          <a:ln>
            <a:noFill/>
            <a:miter lim="800000"/>
            <a:headEnd/>
            <a:tailEnd/>
          </a:ln>
          <a:effectLst>
            <a:outerShdw dist="35560" dir="2700000" algn="ctr" rotWithShape="0">
              <a:schemeClr val="tx1"/>
            </a:outerShdw>
          </a:effectLst>
        </p:spPr>
        <p:txBody>
          <a:bodyPr wrap="square" lIns="91311" tIns="45657" rIns="91311" bIns="45657" numCol="1" anchor="t" anchorCtr="0" compatLnSpc="1">
            <a:prstTxWarp prst="textNoShape">
              <a:avLst/>
            </a:prstTxWarp>
            <a:noAutofit/>
          </a:bodyPr>
          <a:lstStyle/>
          <a:p>
            <a:pPr marL="662106" marR="0" lvl="0" indent="-457200" algn="l" defTabSz="819623" rtl="0" eaLnBrk="1" fontAlgn="auto" latinLnBrk="0" hangingPunct="1">
              <a:lnSpc>
                <a:spcPct val="100000"/>
              </a:lnSpc>
              <a:spcBef>
                <a:spcPts val="0"/>
              </a:spcBef>
              <a:spcAft>
                <a:spcPts val="0"/>
              </a:spcAft>
              <a:buClr>
                <a:srgbClr val="FFC60D"/>
              </a:buClr>
              <a:buSzTx/>
              <a:buFont typeface="Arial" panose="020B0604020202020204" pitchFamily="34" charset="0"/>
              <a:buChar char="•"/>
              <a:tabLst/>
              <a:defRPr/>
            </a:pPr>
            <a:r>
              <a:rPr kumimoji="0" lang="en-US" sz="32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Arial" pitchFamily="34" charset="0"/>
                <a:ea typeface="+mn-ea"/>
                <a:cs typeface="Arial" pitchFamily="34" charset="0"/>
              </a:rPr>
              <a:t>Establish Telehealth Clinics at              All County Health Departments</a:t>
            </a:r>
          </a:p>
          <a:p>
            <a:pPr marL="662106" marR="0" lvl="0" indent="-457200" algn="l" defTabSz="819623" rtl="0" eaLnBrk="1" fontAlgn="auto" latinLnBrk="0" hangingPunct="1">
              <a:lnSpc>
                <a:spcPct val="100000"/>
              </a:lnSpc>
              <a:spcBef>
                <a:spcPts val="0"/>
              </a:spcBef>
              <a:spcAft>
                <a:spcPts val="0"/>
              </a:spcAft>
              <a:buClr>
                <a:srgbClr val="FFC60D"/>
              </a:buClr>
              <a:buSzTx/>
              <a:buFont typeface="Arial" panose="020B0604020202020204" pitchFamily="34" charset="0"/>
              <a:buChar char="•"/>
              <a:tabLst/>
              <a:defRPr/>
            </a:pPr>
            <a:endParaRPr kumimoji="0" lang="en-US" sz="32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Arial" pitchFamily="34" charset="0"/>
              <a:ea typeface="+mn-ea"/>
              <a:cs typeface="Arial" pitchFamily="34" charset="0"/>
            </a:endParaRPr>
          </a:p>
          <a:p>
            <a:pPr marL="662106" marR="0" lvl="0" indent="-457200" algn="l" defTabSz="819623" rtl="0" eaLnBrk="1" fontAlgn="auto" latinLnBrk="0" hangingPunct="1">
              <a:lnSpc>
                <a:spcPct val="100000"/>
              </a:lnSpc>
              <a:spcBef>
                <a:spcPts val="0"/>
              </a:spcBef>
              <a:spcAft>
                <a:spcPts val="0"/>
              </a:spcAft>
              <a:buClr>
                <a:srgbClr val="FFC60D"/>
              </a:buClr>
              <a:buSzTx/>
              <a:buFont typeface="Arial" panose="020B0604020202020204" pitchFamily="34" charset="0"/>
              <a:buChar char="•"/>
              <a:tabLst/>
              <a:defRPr/>
            </a:pPr>
            <a:r>
              <a:rPr kumimoji="0" lang="en-US" sz="32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Arial" pitchFamily="34" charset="0"/>
                <a:ea typeface="+mn-ea"/>
                <a:cs typeface="Arial" pitchFamily="34" charset="0"/>
              </a:rPr>
              <a:t>Collaborate with Healthcare Providers      </a:t>
            </a:r>
          </a:p>
          <a:p>
            <a:pPr marL="204906" marR="0" lvl="0" indent="0" algn="l" defTabSz="819623" rtl="0" eaLnBrk="1" fontAlgn="auto" latinLnBrk="0" hangingPunct="1">
              <a:lnSpc>
                <a:spcPct val="100000"/>
              </a:lnSpc>
              <a:spcBef>
                <a:spcPts val="0"/>
              </a:spcBef>
              <a:spcAft>
                <a:spcPts val="0"/>
              </a:spcAft>
              <a:buClr>
                <a:srgbClr val="FFC60D"/>
              </a:buClr>
              <a:buSzTx/>
              <a:buFontTx/>
              <a:buNone/>
              <a:tabLst/>
              <a:defRPr/>
            </a:pPr>
            <a:r>
              <a:rPr kumimoji="0" lang="en-US" sz="1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Arial" pitchFamily="34" charset="0"/>
                <a:ea typeface="+mn-ea"/>
                <a:cs typeface="Arial" pitchFamily="34" charset="0"/>
              </a:rPr>
              <a:t>               </a:t>
            </a:r>
            <a:r>
              <a:rPr kumimoji="0" lang="en-US" sz="32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Arial" pitchFamily="34" charset="0"/>
                <a:ea typeface="+mn-ea"/>
                <a:cs typeface="Arial" pitchFamily="34" charset="0"/>
              </a:rPr>
              <a:t>    	</a:t>
            </a:r>
          </a:p>
          <a:p>
            <a:pPr marL="662106" marR="0" lvl="0" indent="-457200" algn="l" defTabSz="819623" rtl="0" eaLnBrk="1" fontAlgn="auto" latinLnBrk="0" hangingPunct="1">
              <a:lnSpc>
                <a:spcPct val="100000"/>
              </a:lnSpc>
              <a:spcBef>
                <a:spcPts val="0"/>
              </a:spcBef>
              <a:spcAft>
                <a:spcPts val="0"/>
              </a:spcAft>
              <a:buClr>
                <a:srgbClr val="FFC60D"/>
              </a:buClr>
              <a:buSzTx/>
              <a:buFont typeface="Arial" panose="020B0604020202020204" pitchFamily="34" charset="0"/>
              <a:buChar char="•"/>
              <a:tabLst/>
              <a:defRPr/>
            </a:pPr>
            <a:r>
              <a:rPr kumimoji="0" lang="en-US" sz="32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Arial" pitchFamily="34" charset="0"/>
                <a:ea typeface="+mn-ea"/>
                <a:cs typeface="Arial" pitchFamily="34" charset="0"/>
              </a:rPr>
              <a:t>Facilitate All Telehealth Services</a:t>
            </a:r>
          </a:p>
        </p:txBody>
      </p:sp>
    </p:spTree>
    <p:extLst>
      <p:ext uri="{BB962C8B-B14F-4D97-AF65-F5344CB8AC3E}">
        <p14:creationId xmlns:p14="http://schemas.microsoft.com/office/powerpoint/2010/main" val="2411535028"/>
      </p:ext>
    </p:extLst>
  </p:cSld>
  <p:clrMapOvr>
    <a:masterClrMapping/>
  </p:clrMapOvr>
  <mc:AlternateContent xmlns:mc="http://schemas.openxmlformats.org/markup-compatibility/2006" xmlns:p14="http://schemas.microsoft.com/office/powerpoint/2010/main">
    <mc:Choice Requires="p14">
      <p:transition spd="slow" p14:dur="1500">
        <p:zoom/>
      </p:transition>
    </mc:Choice>
    <mc:Fallback xmlns="">
      <p:transition spd="slow">
        <p:zoom/>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lum/>
          </a:blip>
          <a:srcRect/>
          <a:stretch>
            <a:fillRect l="-25000" r="-25000"/>
          </a:stretch>
        </a:blipFill>
        <a:effectLst/>
      </p:bgPr>
    </p:bg>
    <p:spTree>
      <p:nvGrpSpPr>
        <p:cNvPr id="1" name=""/>
        <p:cNvGrpSpPr/>
        <p:nvPr/>
      </p:nvGrpSpPr>
      <p:grpSpPr>
        <a:xfrm>
          <a:off x="0" y="0"/>
          <a:ext cx="0" cy="0"/>
          <a:chOff x="0" y="0"/>
          <a:chExt cx="0" cy="0"/>
        </a:xfrm>
      </p:grpSpPr>
      <p:sp>
        <p:nvSpPr>
          <p:cNvPr id="11" name="TextBox 10"/>
          <p:cNvSpPr txBox="1"/>
          <p:nvPr/>
        </p:nvSpPr>
        <p:spPr>
          <a:xfrm>
            <a:off x="3770602" y="591382"/>
            <a:ext cx="5334000" cy="5047418"/>
          </a:xfrm>
          <a:prstGeom prst="rect">
            <a:avLst/>
          </a:prstGeom>
          <a:noFill/>
          <a:effectLst>
            <a:outerShdw dist="35560" dir="2700000" algn="ctr" rotWithShape="0">
              <a:schemeClr val="bg2"/>
            </a:outerShdw>
          </a:effectLst>
        </p:spPr>
        <p:txBody>
          <a:bodyPr wrap="square" lIns="91322" tIns="45662" rIns="91322" bIns="45662" rtlCol="0">
            <a:spAutoFit/>
          </a:bodyPr>
          <a:lstStyle/>
          <a:p>
            <a:pPr marL="0" marR="0" lvl="0" indent="0" algn="ctr" defTabSz="819719"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smtClean="0">
                <a:ln>
                  <a:noFill/>
                </a:ln>
                <a:solidFill>
                  <a:srgbClr val="FFFFFF"/>
                </a:solidFill>
                <a:effectLst>
                  <a:outerShdw blurRad="38100" dist="38100" dir="2700000" algn="tl">
                    <a:srgbClr val="000000">
                      <a:alpha val="43137"/>
                    </a:srgbClr>
                  </a:outerShdw>
                </a:effectLst>
                <a:uLnTx/>
                <a:uFillTx/>
                <a:latin typeface="Arial"/>
                <a:ea typeface="+mn-ea"/>
                <a:cs typeface="+mn-cs"/>
              </a:rPr>
              <a:t>Individual</a:t>
            </a:r>
          </a:p>
          <a:p>
            <a:pPr marL="0" marR="0" lvl="0" indent="0" algn="ctr" defTabSz="819719"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smtClean="0">
                <a:ln>
                  <a:noFill/>
                </a:ln>
                <a:solidFill>
                  <a:srgbClr val="FFFFFF"/>
                </a:solidFill>
                <a:effectLst>
                  <a:outerShdw blurRad="38100" dist="38100" dir="2700000" algn="tl">
                    <a:srgbClr val="000000">
                      <a:alpha val="43137"/>
                    </a:srgbClr>
                  </a:outerShdw>
                </a:effectLst>
                <a:uLnTx/>
                <a:uFillTx/>
                <a:latin typeface="Arial"/>
                <a:ea typeface="+mn-ea"/>
                <a:cs typeface="+mn-cs"/>
              </a:rPr>
              <a:t> </a:t>
            </a:r>
          </a:p>
          <a:p>
            <a:pPr marL="0" marR="0" lvl="0" indent="0" algn="ctr" defTabSz="819719"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smtClean="0">
                <a:ln>
                  <a:noFill/>
                </a:ln>
                <a:solidFill>
                  <a:srgbClr val="FFFFFF"/>
                </a:solidFill>
                <a:effectLst>
                  <a:outerShdw blurRad="38100" dist="38100" dir="2700000" algn="tl">
                    <a:srgbClr val="000000">
                      <a:alpha val="43137"/>
                    </a:srgbClr>
                  </a:outerShdw>
                </a:effectLst>
                <a:uLnTx/>
                <a:uFillTx/>
                <a:latin typeface="Arial"/>
                <a:ea typeface="+mn-ea"/>
                <a:cs typeface="+mn-cs"/>
              </a:rPr>
              <a:t>Telehealth</a:t>
            </a:r>
          </a:p>
          <a:p>
            <a:pPr marL="0" marR="0" lvl="0" indent="0" algn="ctr" defTabSz="819719" rtl="0" eaLnBrk="1" fontAlgn="auto" latinLnBrk="0" hangingPunct="1">
              <a:lnSpc>
                <a:spcPct val="100000"/>
              </a:lnSpc>
              <a:spcBef>
                <a:spcPts val="0"/>
              </a:spcBef>
              <a:spcAft>
                <a:spcPts val="0"/>
              </a:spcAft>
              <a:buClrTx/>
              <a:buSzTx/>
              <a:buFontTx/>
              <a:buNone/>
              <a:tabLst/>
              <a:defRPr/>
            </a:pPr>
            <a:endParaRPr kumimoji="0" lang="en-US" sz="1600" b="1" i="0" u="none" strike="noStrike" kern="1200" cap="none" spc="0" normalizeH="0" baseline="0" noProof="0" dirty="0" smtClean="0">
              <a:ln>
                <a:noFill/>
              </a:ln>
              <a:solidFill>
                <a:srgbClr val="FFFFFF"/>
              </a:solidFill>
              <a:effectLst>
                <a:outerShdw blurRad="38100" dist="38100" dir="2700000" algn="tl">
                  <a:srgbClr val="000000">
                    <a:alpha val="43137"/>
                  </a:srgbClr>
                </a:outerShdw>
              </a:effectLst>
              <a:uLnTx/>
              <a:uFillTx/>
              <a:latin typeface="Arial"/>
              <a:ea typeface="+mn-ea"/>
              <a:cs typeface="+mn-cs"/>
            </a:endParaRPr>
          </a:p>
          <a:p>
            <a:pPr marL="0" marR="0" lvl="0" indent="0" algn="ctr" defTabSz="819719"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smtClean="0">
                <a:ln>
                  <a:noFill/>
                </a:ln>
                <a:solidFill>
                  <a:srgbClr val="FFFFFF"/>
                </a:solidFill>
                <a:effectLst>
                  <a:outerShdw blurRad="38100" dist="38100" dir="2700000" algn="tl">
                    <a:srgbClr val="000000">
                      <a:alpha val="43137"/>
                    </a:srgbClr>
                  </a:outerShdw>
                </a:effectLst>
                <a:uLnTx/>
                <a:uFillTx/>
                <a:latin typeface="Arial"/>
                <a:ea typeface="+mn-ea"/>
                <a:cs typeface="+mn-cs"/>
              </a:rPr>
              <a:t>Networks</a:t>
            </a:r>
          </a:p>
          <a:p>
            <a:pPr marL="0" marR="0" lvl="0" indent="0" algn="ctr" defTabSz="819719"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smtClean="0">
                <a:ln>
                  <a:noFill/>
                </a:ln>
                <a:solidFill>
                  <a:srgbClr val="FFFFFF"/>
                </a:solidFill>
                <a:effectLst>
                  <a:outerShdw blurRad="38100" dist="38100" dir="2700000" algn="tl">
                    <a:srgbClr val="000000">
                      <a:alpha val="43137"/>
                    </a:srgbClr>
                  </a:outerShdw>
                </a:effectLst>
                <a:uLnTx/>
                <a:uFillTx/>
                <a:latin typeface="Arial"/>
                <a:ea typeface="+mn-ea"/>
                <a:cs typeface="+mn-cs"/>
              </a:rPr>
              <a:t> </a:t>
            </a:r>
          </a:p>
          <a:p>
            <a:pPr marL="0" marR="0" lvl="0" indent="0" algn="ctr" defTabSz="819719"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smtClean="0">
                <a:ln>
                  <a:noFill/>
                </a:ln>
                <a:solidFill>
                  <a:srgbClr val="FFFFFF"/>
                </a:solidFill>
                <a:effectLst>
                  <a:outerShdw blurRad="38100" dist="38100" dir="2700000" algn="tl">
                    <a:srgbClr val="000000">
                      <a:alpha val="43137"/>
                    </a:srgbClr>
                  </a:outerShdw>
                </a:effectLst>
                <a:uLnTx/>
                <a:uFillTx/>
                <a:latin typeface="Arial"/>
                <a:ea typeface="+mn-ea"/>
                <a:cs typeface="+mn-cs"/>
              </a:rPr>
              <a:t>Providing</a:t>
            </a:r>
          </a:p>
          <a:p>
            <a:pPr marL="0" marR="0" lvl="0" indent="0" algn="ctr" defTabSz="819719"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smtClean="0">
                <a:ln>
                  <a:noFill/>
                </a:ln>
                <a:solidFill>
                  <a:srgbClr val="FFFFFF"/>
                </a:solidFill>
                <a:effectLst>
                  <a:outerShdw blurRad="38100" dist="38100" dir="2700000" algn="tl">
                    <a:srgbClr val="000000">
                      <a:alpha val="43137"/>
                    </a:srgbClr>
                  </a:outerShdw>
                </a:effectLst>
                <a:uLnTx/>
                <a:uFillTx/>
                <a:latin typeface="Arial"/>
                <a:ea typeface="+mn-ea"/>
                <a:cs typeface="+mn-cs"/>
              </a:rPr>
              <a:t> </a:t>
            </a:r>
          </a:p>
          <a:p>
            <a:pPr marL="0" marR="0" lvl="0" indent="0" algn="ctr" defTabSz="819719"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smtClean="0">
                <a:ln>
                  <a:noFill/>
                </a:ln>
                <a:solidFill>
                  <a:srgbClr val="FFFFFF"/>
                </a:solidFill>
                <a:effectLst>
                  <a:outerShdw blurRad="38100" dist="38100" dir="2700000" algn="tl">
                    <a:srgbClr val="000000">
                      <a:alpha val="43137"/>
                    </a:srgbClr>
                  </a:outerShdw>
                </a:effectLst>
                <a:uLnTx/>
                <a:uFillTx/>
                <a:latin typeface="Arial"/>
                <a:ea typeface="+mn-ea"/>
                <a:cs typeface="+mn-cs"/>
              </a:rPr>
              <a:t>Single Health Care</a:t>
            </a:r>
          </a:p>
          <a:p>
            <a:pPr marL="0" marR="0" lvl="0" indent="0" algn="ctr" defTabSz="819719" rtl="0" eaLnBrk="1" fontAlgn="auto" latinLnBrk="0" hangingPunct="1">
              <a:lnSpc>
                <a:spcPct val="100000"/>
              </a:lnSpc>
              <a:spcBef>
                <a:spcPts val="0"/>
              </a:spcBef>
              <a:spcAft>
                <a:spcPts val="0"/>
              </a:spcAft>
              <a:buClrTx/>
              <a:buSzTx/>
              <a:buFontTx/>
              <a:buNone/>
              <a:tabLst/>
              <a:defRPr/>
            </a:pPr>
            <a:endParaRPr kumimoji="0" lang="en-US" sz="1600" b="1" i="0" u="none" strike="noStrike" kern="1200" cap="none" spc="0" normalizeH="0" baseline="0" noProof="0" dirty="0" smtClean="0">
              <a:ln>
                <a:noFill/>
              </a:ln>
              <a:solidFill>
                <a:srgbClr val="FFFFFF"/>
              </a:solidFill>
              <a:effectLst>
                <a:outerShdw blurRad="38100" dist="38100" dir="2700000" algn="tl">
                  <a:srgbClr val="000000">
                    <a:alpha val="43137"/>
                  </a:srgbClr>
                </a:outerShdw>
              </a:effectLst>
              <a:uLnTx/>
              <a:uFillTx/>
              <a:latin typeface="Arial"/>
              <a:ea typeface="+mn-ea"/>
              <a:cs typeface="+mn-cs"/>
            </a:endParaRPr>
          </a:p>
          <a:p>
            <a:pPr marL="0" marR="0" lvl="0" indent="0" algn="ctr" defTabSz="819719" rtl="0" eaLnBrk="1" fontAlgn="auto" latinLnBrk="0" hangingPunct="1">
              <a:lnSpc>
                <a:spcPct val="100000"/>
              </a:lnSpc>
              <a:spcBef>
                <a:spcPts val="0"/>
              </a:spcBef>
              <a:spcAft>
                <a:spcPts val="0"/>
              </a:spcAft>
              <a:buClrTx/>
              <a:buSzTx/>
              <a:buFontTx/>
              <a:buNone/>
              <a:tabLst/>
              <a:defRPr/>
            </a:pPr>
            <a:r>
              <a:rPr kumimoji="0" lang="en-US" sz="4000" b="1" i="0" u="sng" strike="noStrike" kern="1200" cap="none" spc="0" normalizeH="0" baseline="0" noProof="0" dirty="0" smtClean="0">
                <a:ln>
                  <a:noFill/>
                </a:ln>
                <a:solidFill>
                  <a:srgbClr val="FFFFFF"/>
                </a:solidFill>
                <a:effectLst>
                  <a:outerShdw blurRad="38100" dist="38100" dir="2700000" algn="tl">
                    <a:srgbClr val="000000">
                      <a:alpha val="43137"/>
                    </a:srgbClr>
                  </a:outerShdw>
                </a:effectLst>
                <a:uLnTx/>
                <a:uFillTx/>
                <a:latin typeface="Arial"/>
                <a:ea typeface="+mn-ea"/>
                <a:cs typeface="+mn-cs"/>
              </a:rPr>
              <a:t>Service</a:t>
            </a:r>
          </a:p>
        </p:txBody>
      </p:sp>
      <p:pic>
        <p:nvPicPr>
          <p:cNvPr id="12" name="Picture 11" descr="alabama-nc.gif"/>
          <p:cNvPicPr>
            <a:picLocks noChangeAspect="1"/>
          </p:cNvPicPr>
          <p:nvPr/>
        </p:nvPicPr>
        <p:blipFill>
          <a:blip r:embed="rId3" cstate="print"/>
          <a:stretch>
            <a:fillRect/>
          </a:stretch>
        </p:blipFill>
        <p:spPr>
          <a:xfrm>
            <a:off x="94907" y="141831"/>
            <a:ext cx="4203759" cy="6577067"/>
          </a:xfrm>
          <a:prstGeom prst="rect">
            <a:avLst/>
          </a:prstGeom>
          <a:noFill/>
          <a:ln>
            <a:noFill/>
          </a:ln>
        </p:spPr>
      </p:pic>
      <p:sp>
        <p:nvSpPr>
          <p:cNvPr id="13" name="Oval 12"/>
          <p:cNvSpPr/>
          <p:nvPr/>
        </p:nvSpPr>
        <p:spPr>
          <a:xfrm>
            <a:off x="2813246" y="370955"/>
            <a:ext cx="243649" cy="153018"/>
          </a:xfrm>
          <a:prstGeom prst="ellipse">
            <a:avLst/>
          </a:prstGeom>
          <a:solidFill>
            <a:schemeClr val="tx1"/>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lIns="81976" tIns="40986" rIns="81976" bIns="40986" rtlCol="0" anchor="ctr"/>
          <a:lstStyle/>
          <a:p>
            <a:pPr marL="0" marR="0" lvl="0" indent="0" algn="ctr" defTabSz="819719"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14" name="Oval 13"/>
          <p:cNvSpPr/>
          <p:nvPr/>
        </p:nvSpPr>
        <p:spPr>
          <a:xfrm>
            <a:off x="1098147" y="2392649"/>
            <a:ext cx="243649" cy="153018"/>
          </a:xfrm>
          <a:prstGeom prst="ellipse">
            <a:avLst/>
          </a:prstGeom>
          <a:solidFill>
            <a:schemeClr val="tx1"/>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lIns="81976" tIns="40986" rIns="81976" bIns="40986" rtlCol="0" anchor="ctr"/>
          <a:lstStyle/>
          <a:p>
            <a:pPr marL="0" marR="0" lvl="0" indent="0" algn="ctr" defTabSz="819719"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15" name="Oval 14"/>
          <p:cNvSpPr/>
          <p:nvPr/>
        </p:nvSpPr>
        <p:spPr>
          <a:xfrm>
            <a:off x="305096" y="5782235"/>
            <a:ext cx="243649" cy="153018"/>
          </a:xfrm>
          <a:prstGeom prst="ellipse">
            <a:avLst/>
          </a:prstGeom>
          <a:solidFill>
            <a:schemeClr val="tx1"/>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lIns="81976" tIns="40986" rIns="81976" bIns="40986" rtlCol="0" anchor="ctr"/>
          <a:lstStyle/>
          <a:p>
            <a:pPr marL="0" marR="0" lvl="0" indent="0" algn="ctr" defTabSz="819719"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16" name="Oval 15"/>
          <p:cNvSpPr/>
          <p:nvPr/>
        </p:nvSpPr>
        <p:spPr>
          <a:xfrm>
            <a:off x="3496417" y="5235079"/>
            <a:ext cx="243649" cy="153018"/>
          </a:xfrm>
          <a:prstGeom prst="ellipse">
            <a:avLst/>
          </a:prstGeom>
          <a:solidFill>
            <a:schemeClr val="tx1"/>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lIns="81976" tIns="40986" rIns="81976" bIns="40986" rtlCol="0" anchor="ctr"/>
          <a:lstStyle/>
          <a:p>
            <a:pPr marL="0" marR="0" lvl="0" indent="0" algn="ctr" defTabSz="819719"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17" name="Oval 16"/>
          <p:cNvSpPr/>
          <p:nvPr/>
        </p:nvSpPr>
        <p:spPr>
          <a:xfrm>
            <a:off x="2072746" y="2072702"/>
            <a:ext cx="243649" cy="153018"/>
          </a:xfrm>
          <a:prstGeom prst="ellipse">
            <a:avLst/>
          </a:prstGeom>
          <a:solidFill>
            <a:schemeClr val="tx1"/>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lIns="81976" tIns="40986" rIns="81976" bIns="40986" rtlCol="0" anchor="ctr"/>
          <a:lstStyle/>
          <a:p>
            <a:pPr marL="0" marR="0" lvl="0" indent="0" algn="ctr" defTabSz="819719"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18" name="Oval 17"/>
          <p:cNvSpPr/>
          <p:nvPr/>
        </p:nvSpPr>
        <p:spPr>
          <a:xfrm>
            <a:off x="1919866" y="3245841"/>
            <a:ext cx="243649" cy="153018"/>
          </a:xfrm>
          <a:prstGeom prst="ellipse">
            <a:avLst/>
          </a:prstGeom>
          <a:solidFill>
            <a:schemeClr val="tx1"/>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lIns="81976" tIns="40986" rIns="81976" bIns="40986" rtlCol="0" anchor="ctr"/>
          <a:lstStyle/>
          <a:p>
            <a:pPr marL="0" marR="0" lvl="0" indent="0" algn="ctr" defTabSz="819719"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19" name="Oval 18"/>
          <p:cNvSpPr/>
          <p:nvPr/>
        </p:nvSpPr>
        <p:spPr>
          <a:xfrm>
            <a:off x="3792617" y="3422044"/>
            <a:ext cx="243649" cy="153018"/>
          </a:xfrm>
          <a:prstGeom prst="ellipse">
            <a:avLst/>
          </a:prstGeom>
          <a:solidFill>
            <a:schemeClr val="tx1"/>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lIns="81976" tIns="40986" rIns="81976" bIns="40986" rtlCol="0" anchor="ctr"/>
          <a:lstStyle/>
          <a:p>
            <a:pPr marL="0" marR="0" lvl="0" indent="0" algn="ctr" defTabSz="819719"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20" name="Oval 19"/>
          <p:cNvSpPr/>
          <p:nvPr/>
        </p:nvSpPr>
        <p:spPr>
          <a:xfrm>
            <a:off x="1666666" y="1122134"/>
            <a:ext cx="243649" cy="153018"/>
          </a:xfrm>
          <a:prstGeom prst="ellipse">
            <a:avLst/>
          </a:prstGeom>
          <a:solidFill>
            <a:schemeClr val="tx1"/>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lIns="81976" tIns="40986" rIns="81976" bIns="40986" rtlCol="0" anchor="ctr"/>
          <a:lstStyle/>
          <a:p>
            <a:pPr marL="0" marR="0" lvl="0" indent="0" algn="ctr" defTabSz="819719"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21" name="Oval 20"/>
          <p:cNvSpPr/>
          <p:nvPr/>
        </p:nvSpPr>
        <p:spPr>
          <a:xfrm>
            <a:off x="2822798" y="1047942"/>
            <a:ext cx="243649" cy="153018"/>
          </a:xfrm>
          <a:prstGeom prst="ellipse">
            <a:avLst/>
          </a:prstGeom>
          <a:solidFill>
            <a:schemeClr val="tx1"/>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lIns="81976" tIns="40986" rIns="81976" bIns="40986" rtlCol="0" anchor="ctr"/>
          <a:lstStyle/>
          <a:p>
            <a:pPr marL="0" marR="0" lvl="0" indent="0" algn="ctr" defTabSz="819719"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22" name="Oval 21"/>
          <p:cNvSpPr/>
          <p:nvPr/>
        </p:nvSpPr>
        <p:spPr>
          <a:xfrm>
            <a:off x="1231916" y="1056347"/>
            <a:ext cx="243649" cy="153018"/>
          </a:xfrm>
          <a:prstGeom prst="ellipse">
            <a:avLst/>
          </a:prstGeom>
          <a:solidFill>
            <a:schemeClr val="tx1"/>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lIns="81976" tIns="40986" rIns="81976" bIns="40986" rtlCol="0" anchor="ctr"/>
          <a:lstStyle/>
          <a:p>
            <a:pPr marL="0" marR="0" lvl="0" indent="0" algn="ctr" defTabSz="819719"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26" name="Oval 25"/>
          <p:cNvSpPr/>
          <p:nvPr/>
        </p:nvSpPr>
        <p:spPr>
          <a:xfrm>
            <a:off x="3544196" y="4474624"/>
            <a:ext cx="243649" cy="153018"/>
          </a:xfrm>
          <a:prstGeom prst="ellipse">
            <a:avLst/>
          </a:prstGeom>
          <a:solidFill>
            <a:schemeClr val="tx1"/>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lIns="81976" tIns="40986" rIns="81976" bIns="40986" rtlCol="0" anchor="ctr"/>
          <a:lstStyle/>
          <a:p>
            <a:pPr marL="0" marR="0" lvl="0" indent="0" algn="ctr" defTabSz="819719"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30" name="Oval 29"/>
          <p:cNvSpPr/>
          <p:nvPr/>
        </p:nvSpPr>
        <p:spPr>
          <a:xfrm>
            <a:off x="945269" y="4372612"/>
            <a:ext cx="243649" cy="153018"/>
          </a:xfrm>
          <a:prstGeom prst="ellipse">
            <a:avLst/>
          </a:prstGeom>
          <a:solidFill>
            <a:schemeClr val="tx1"/>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lIns="81976" tIns="40986" rIns="81976" bIns="40986" rtlCol="0" anchor="ctr"/>
          <a:lstStyle/>
          <a:p>
            <a:pPr marL="0" marR="0" lvl="0" indent="0" algn="ctr" defTabSz="819719"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32" name="Oval 31"/>
          <p:cNvSpPr/>
          <p:nvPr/>
        </p:nvSpPr>
        <p:spPr>
          <a:xfrm>
            <a:off x="1852986" y="5392734"/>
            <a:ext cx="243649" cy="153018"/>
          </a:xfrm>
          <a:prstGeom prst="ellipse">
            <a:avLst/>
          </a:prstGeom>
          <a:solidFill>
            <a:schemeClr val="tx1"/>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lIns="81976" tIns="40986" rIns="81976" bIns="40986" rtlCol="0" anchor="ctr"/>
          <a:lstStyle/>
          <a:p>
            <a:pPr marL="0" marR="0" lvl="0" indent="0" algn="ctr" defTabSz="819719"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33" name="Oval 32"/>
          <p:cNvSpPr/>
          <p:nvPr/>
        </p:nvSpPr>
        <p:spPr>
          <a:xfrm>
            <a:off x="2588706" y="2712596"/>
            <a:ext cx="243649" cy="153018"/>
          </a:xfrm>
          <a:prstGeom prst="ellipse">
            <a:avLst/>
          </a:prstGeom>
          <a:solidFill>
            <a:schemeClr val="tx1"/>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lIns="81976" tIns="40986" rIns="81976" bIns="40986" rtlCol="0" anchor="ctr"/>
          <a:lstStyle/>
          <a:p>
            <a:pPr marL="0" marR="0" lvl="0" indent="0" algn="ctr" defTabSz="819719"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34" name="Oval 33"/>
          <p:cNvSpPr/>
          <p:nvPr/>
        </p:nvSpPr>
        <p:spPr>
          <a:xfrm>
            <a:off x="3243216" y="1720296"/>
            <a:ext cx="243649" cy="153018"/>
          </a:xfrm>
          <a:prstGeom prst="ellipse">
            <a:avLst/>
          </a:prstGeom>
          <a:solidFill>
            <a:schemeClr val="tx1"/>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lIns="81976" tIns="40986" rIns="81976" bIns="40986" rtlCol="0" anchor="ctr"/>
          <a:lstStyle/>
          <a:p>
            <a:pPr marL="0" marR="0" lvl="0" indent="0" algn="ctr" defTabSz="819719"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35" name="Oval 34"/>
          <p:cNvSpPr/>
          <p:nvPr/>
        </p:nvSpPr>
        <p:spPr>
          <a:xfrm>
            <a:off x="1547225" y="4789935"/>
            <a:ext cx="243649" cy="153018"/>
          </a:xfrm>
          <a:prstGeom prst="ellipse">
            <a:avLst/>
          </a:prstGeom>
          <a:solidFill>
            <a:schemeClr val="tx1"/>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lIns="81976" tIns="40986" rIns="81976" bIns="40986" rtlCol="0" anchor="ctr"/>
          <a:lstStyle/>
          <a:p>
            <a:pPr marL="0" marR="0" lvl="0" indent="0" algn="ctr" defTabSz="819719"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36" name="Oval 35"/>
          <p:cNvSpPr/>
          <p:nvPr/>
        </p:nvSpPr>
        <p:spPr>
          <a:xfrm>
            <a:off x="305096" y="3403497"/>
            <a:ext cx="243649" cy="153018"/>
          </a:xfrm>
          <a:prstGeom prst="ellipse">
            <a:avLst/>
          </a:prstGeom>
          <a:solidFill>
            <a:schemeClr val="tx1"/>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lIns="81976" tIns="40986" rIns="81976" bIns="40986" rtlCol="0" anchor="ctr"/>
          <a:lstStyle/>
          <a:p>
            <a:pPr marL="0" marR="0" lvl="0" indent="0" algn="ctr" defTabSz="819719"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37" name="Oval 36"/>
          <p:cNvSpPr/>
          <p:nvPr/>
        </p:nvSpPr>
        <p:spPr>
          <a:xfrm>
            <a:off x="1948529" y="366316"/>
            <a:ext cx="243649" cy="153018"/>
          </a:xfrm>
          <a:prstGeom prst="ellipse">
            <a:avLst/>
          </a:prstGeom>
          <a:solidFill>
            <a:schemeClr val="tx1"/>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lIns="81976" tIns="40986" rIns="81976" bIns="40986" rtlCol="0" anchor="ctr"/>
          <a:lstStyle/>
          <a:p>
            <a:pPr marL="0" marR="0" lvl="0" indent="0" algn="ctr" defTabSz="819719"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38" name="Oval 37"/>
          <p:cNvSpPr/>
          <p:nvPr/>
        </p:nvSpPr>
        <p:spPr>
          <a:xfrm>
            <a:off x="219099" y="5170162"/>
            <a:ext cx="243649" cy="153018"/>
          </a:xfrm>
          <a:prstGeom prst="ellipse">
            <a:avLst/>
          </a:prstGeom>
          <a:solidFill>
            <a:schemeClr val="tx1"/>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lIns="81976" tIns="40986" rIns="81976" bIns="40986" rtlCol="0" anchor="ctr"/>
          <a:lstStyle/>
          <a:p>
            <a:pPr marL="0" marR="0" lvl="0" indent="0" algn="ctr" defTabSz="819719"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39" name="Oval 38"/>
          <p:cNvSpPr/>
          <p:nvPr/>
        </p:nvSpPr>
        <p:spPr>
          <a:xfrm>
            <a:off x="859276" y="5944527"/>
            <a:ext cx="243649" cy="153018"/>
          </a:xfrm>
          <a:prstGeom prst="ellipse">
            <a:avLst/>
          </a:prstGeom>
          <a:solidFill>
            <a:schemeClr val="tx1"/>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lIns="81976" tIns="40986" rIns="81976" bIns="40986" rtlCol="0" anchor="ctr"/>
          <a:lstStyle/>
          <a:p>
            <a:pPr marL="0" marR="0" lvl="0" indent="0" algn="ctr" defTabSz="819719"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40" name="Oval 39"/>
          <p:cNvSpPr/>
          <p:nvPr/>
        </p:nvSpPr>
        <p:spPr>
          <a:xfrm>
            <a:off x="3219326" y="542519"/>
            <a:ext cx="243649" cy="153018"/>
          </a:xfrm>
          <a:prstGeom prst="ellipse">
            <a:avLst/>
          </a:prstGeom>
          <a:solidFill>
            <a:schemeClr val="tx1"/>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lIns="81976" tIns="40986" rIns="81976" bIns="40986" rtlCol="0" anchor="ctr"/>
          <a:lstStyle/>
          <a:p>
            <a:pPr marL="0" marR="0" lvl="0" indent="0" algn="ctr" defTabSz="819719"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41" name="Oval 40"/>
          <p:cNvSpPr/>
          <p:nvPr/>
        </p:nvSpPr>
        <p:spPr>
          <a:xfrm>
            <a:off x="1150698" y="3556516"/>
            <a:ext cx="243649" cy="153018"/>
          </a:xfrm>
          <a:prstGeom prst="ellipse">
            <a:avLst/>
          </a:prstGeom>
          <a:solidFill>
            <a:schemeClr val="tx1"/>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lIns="81976" tIns="40986" rIns="81976" bIns="40986" rtlCol="0" anchor="ctr"/>
          <a:lstStyle/>
          <a:p>
            <a:pPr marL="0" marR="0" lvl="0" indent="0" algn="ctr" defTabSz="819719"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42" name="Oval 41"/>
          <p:cNvSpPr/>
          <p:nvPr/>
        </p:nvSpPr>
        <p:spPr>
          <a:xfrm>
            <a:off x="2908796" y="4275237"/>
            <a:ext cx="243649" cy="153018"/>
          </a:xfrm>
          <a:prstGeom prst="ellipse">
            <a:avLst/>
          </a:prstGeom>
          <a:solidFill>
            <a:schemeClr val="tx1"/>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lIns="81976" tIns="40986" rIns="81976" bIns="40986" rtlCol="0" anchor="ctr"/>
          <a:lstStyle/>
          <a:p>
            <a:pPr marL="0" marR="0" lvl="0" indent="0" algn="ctr" defTabSz="819719"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43" name="Oval 42"/>
          <p:cNvSpPr/>
          <p:nvPr/>
        </p:nvSpPr>
        <p:spPr>
          <a:xfrm>
            <a:off x="2459715" y="1571915"/>
            <a:ext cx="243649" cy="153018"/>
          </a:xfrm>
          <a:prstGeom prst="ellipse">
            <a:avLst/>
          </a:prstGeom>
          <a:solidFill>
            <a:schemeClr val="tx1"/>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lIns="81976" tIns="40986" rIns="81976" bIns="40986" rtlCol="0" anchor="ctr"/>
          <a:lstStyle/>
          <a:p>
            <a:pPr marL="0" marR="0" lvl="0" indent="0" algn="ctr" defTabSz="819719"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44" name="Oval 43"/>
          <p:cNvSpPr/>
          <p:nvPr/>
        </p:nvSpPr>
        <p:spPr>
          <a:xfrm>
            <a:off x="591746" y="1149955"/>
            <a:ext cx="243649" cy="153018"/>
          </a:xfrm>
          <a:prstGeom prst="ellipse">
            <a:avLst/>
          </a:prstGeom>
          <a:solidFill>
            <a:schemeClr val="tx1"/>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lIns="81976" tIns="40986" rIns="81976" bIns="40986" rtlCol="0" anchor="ctr"/>
          <a:lstStyle/>
          <a:p>
            <a:pPr marL="0" marR="0" lvl="0" indent="0" algn="ctr" defTabSz="819719"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45" name="Oval 44"/>
          <p:cNvSpPr/>
          <p:nvPr/>
        </p:nvSpPr>
        <p:spPr>
          <a:xfrm>
            <a:off x="1174586" y="3009358"/>
            <a:ext cx="243649" cy="153018"/>
          </a:xfrm>
          <a:prstGeom prst="ellipse">
            <a:avLst/>
          </a:prstGeom>
          <a:solidFill>
            <a:schemeClr val="tx1"/>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lIns="81976" tIns="40986" rIns="81976" bIns="40986" rtlCol="0" anchor="ctr"/>
          <a:lstStyle/>
          <a:p>
            <a:pPr marL="0" marR="0" lvl="0" indent="0" algn="ctr" defTabSz="819719"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46" name="Oval 45"/>
          <p:cNvSpPr/>
          <p:nvPr/>
        </p:nvSpPr>
        <p:spPr>
          <a:xfrm>
            <a:off x="854498" y="166929"/>
            <a:ext cx="243649" cy="153018"/>
          </a:xfrm>
          <a:prstGeom prst="ellipse">
            <a:avLst/>
          </a:prstGeom>
          <a:solidFill>
            <a:schemeClr val="tx1"/>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lIns="81976" tIns="40986" rIns="81976" bIns="40986" rtlCol="0" anchor="ctr"/>
          <a:lstStyle/>
          <a:p>
            <a:pPr marL="0" marR="0" lvl="0" indent="0" algn="ctr" defTabSz="819719"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47" name="Oval 46"/>
          <p:cNvSpPr/>
          <p:nvPr/>
        </p:nvSpPr>
        <p:spPr>
          <a:xfrm>
            <a:off x="1929426" y="4367975"/>
            <a:ext cx="243649" cy="153018"/>
          </a:xfrm>
          <a:prstGeom prst="ellipse">
            <a:avLst/>
          </a:prstGeom>
          <a:solidFill>
            <a:schemeClr val="tx1"/>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lIns="81976" tIns="40986" rIns="81976" bIns="40986" rtlCol="0" anchor="ctr"/>
          <a:lstStyle/>
          <a:p>
            <a:pPr marL="0" marR="0" lvl="0" indent="0" algn="ctr" defTabSz="819719"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48" name="Oval 47"/>
          <p:cNvSpPr/>
          <p:nvPr/>
        </p:nvSpPr>
        <p:spPr>
          <a:xfrm>
            <a:off x="2908796" y="2146892"/>
            <a:ext cx="243649" cy="153018"/>
          </a:xfrm>
          <a:prstGeom prst="ellipse">
            <a:avLst/>
          </a:prstGeom>
          <a:solidFill>
            <a:schemeClr val="tx1"/>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lIns="81976" tIns="40986" rIns="81976" bIns="40986" rtlCol="0" anchor="ctr"/>
          <a:lstStyle/>
          <a:p>
            <a:pPr marL="0" marR="0" lvl="0" indent="0" algn="ctr" defTabSz="819719"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49" name="Oval 48"/>
          <p:cNvSpPr/>
          <p:nvPr/>
        </p:nvSpPr>
        <p:spPr>
          <a:xfrm>
            <a:off x="1298799" y="1711022"/>
            <a:ext cx="243649" cy="153018"/>
          </a:xfrm>
          <a:prstGeom prst="ellipse">
            <a:avLst/>
          </a:prstGeom>
          <a:solidFill>
            <a:schemeClr val="tx1"/>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lIns="81976" tIns="40986" rIns="81976" bIns="40986" rtlCol="0" anchor="ctr"/>
          <a:lstStyle/>
          <a:p>
            <a:pPr marL="0" marR="0" lvl="0" indent="0" algn="ctr" defTabSz="819719"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50" name="Oval 49"/>
          <p:cNvSpPr/>
          <p:nvPr/>
        </p:nvSpPr>
        <p:spPr>
          <a:xfrm>
            <a:off x="3501196" y="3792998"/>
            <a:ext cx="243649" cy="153018"/>
          </a:xfrm>
          <a:prstGeom prst="ellipse">
            <a:avLst/>
          </a:prstGeom>
          <a:solidFill>
            <a:schemeClr val="tx1"/>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lIns="81976" tIns="40986" rIns="81976" bIns="40986" rtlCol="0" anchor="ctr"/>
          <a:lstStyle/>
          <a:p>
            <a:pPr marL="0" marR="0" lvl="0" indent="0" algn="ctr" defTabSz="819719"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51" name="Oval 50"/>
          <p:cNvSpPr/>
          <p:nvPr/>
        </p:nvSpPr>
        <p:spPr>
          <a:xfrm>
            <a:off x="1403906" y="5471561"/>
            <a:ext cx="243649" cy="153018"/>
          </a:xfrm>
          <a:prstGeom prst="ellipse">
            <a:avLst/>
          </a:prstGeom>
          <a:solidFill>
            <a:schemeClr val="tx1"/>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lIns="81976" tIns="40986" rIns="81976" bIns="40986" rtlCol="0" anchor="ctr"/>
          <a:lstStyle/>
          <a:p>
            <a:pPr marL="0" marR="0" lvl="0" indent="0" algn="ctr" defTabSz="819719"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52" name="Oval 51"/>
          <p:cNvSpPr/>
          <p:nvPr/>
        </p:nvSpPr>
        <p:spPr>
          <a:xfrm>
            <a:off x="1504228" y="2605946"/>
            <a:ext cx="243649" cy="153018"/>
          </a:xfrm>
          <a:prstGeom prst="ellipse">
            <a:avLst/>
          </a:prstGeom>
          <a:solidFill>
            <a:schemeClr val="tx1"/>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lIns="81976" tIns="40986" rIns="81976" bIns="40986" rtlCol="0" anchor="ctr"/>
          <a:lstStyle/>
          <a:p>
            <a:pPr marL="0" marR="0" lvl="0" indent="0" algn="ctr" defTabSz="819719"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53" name="Oval 52"/>
          <p:cNvSpPr/>
          <p:nvPr/>
        </p:nvSpPr>
        <p:spPr>
          <a:xfrm>
            <a:off x="381536" y="2434382"/>
            <a:ext cx="243649" cy="153018"/>
          </a:xfrm>
          <a:prstGeom prst="ellipse">
            <a:avLst/>
          </a:prstGeom>
          <a:solidFill>
            <a:schemeClr val="tx1"/>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lIns="81976" tIns="40986" rIns="81976" bIns="40986" rtlCol="0" anchor="ctr"/>
          <a:lstStyle/>
          <a:p>
            <a:pPr marL="0" marR="0" lvl="0" indent="0" algn="ctr" defTabSz="819719"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54" name="Oval 53"/>
          <p:cNvSpPr/>
          <p:nvPr/>
        </p:nvSpPr>
        <p:spPr>
          <a:xfrm>
            <a:off x="2937457" y="4706470"/>
            <a:ext cx="243649" cy="153018"/>
          </a:xfrm>
          <a:prstGeom prst="ellipse">
            <a:avLst/>
          </a:prstGeom>
          <a:solidFill>
            <a:schemeClr val="tx1"/>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lIns="81976" tIns="40986" rIns="81976" bIns="40986" rtlCol="0" anchor="ctr"/>
          <a:lstStyle/>
          <a:p>
            <a:pPr marL="0" marR="0" lvl="0" indent="0" algn="ctr" defTabSz="819719"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55" name="Oval 54"/>
          <p:cNvSpPr/>
          <p:nvPr/>
        </p:nvSpPr>
        <p:spPr>
          <a:xfrm>
            <a:off x="176108" y="4794572"/>
            <a:ext cx="243649" cy="153018"/>
          </a:xfrm>
          <a:prstGeom prst="ellipse">
            <a:avLst/>
          </a:prstGeom>
          <a:solidFill>
            <a:schemeClr val="tx1"/>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lIns="81976" tIns="40986" rIns="81976" bIns="40986" rtlCol="0" anchor="ctr"/>
          <a:lstStyle/>
          <a:p>
            <a:pPr marL="0" marR="0" lvl="0" indent="0" algn="ctr" defTabSz="819719"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56" name="Oval 55"/>
          <p:cNvSpPr/>
          <p:nvPr/>
        </p:nvSpPr>
        <p:spPr>
          <a:xfrm>
            <a:off x="2292506" y="3635342"/>
            <a:ext cx="243649" cy="153018"/>
          </a:xfrm>
          <a:prstGeom prst="ellipse">
            <a:avLst/>
          </a:prstGeom>
          <a:solidFill>
            <a:schemeClr val="tx1"/>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lIns="81976" tIns="40986" rIns="81976" bIns="40986" rtlCol="0" anchor="ctr"/>
          <a:lstStyle/>
          <a:p>
            <a:pPr marL="0" marR="0" lvl="0" indent="0" algn="ctr" defTabSz="819719"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57" name="Oval 56"/>
          <p:cNvSpPr/>
          <p:nvPr/>
        </p:nvSpPr>
        <p:spPr>
          <a:xfrm>
            <a:off x="2789356" y="5397368"/>
            <a:ext cx="243649" cy="153018"/>
          </a:xfrm>
          <a:prstGeom prst="ellipse">
            <a:avLst/>
          </a:prstGeom>
          <a:solidFill>
            <a:schemeClr val="tx1"/>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lIns="81976" tIns="40986" rIns="81976" bIns="40986" rtlCol="0" anchor="ctr"/>
          <a:lstStyle/>
          <a:p>
            <a:pPr marL="0" marR="0" lvl="0" indent="0" algn="ctr" defTabSz="819719"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58" name="Oval 57"/>
          <p:cNvSpPr/>
          <p:nvPr/>
        </p:nvSpPr>
        <p:spPr>
          <a:xfrm>
            <a:off x="2024967" y="2749691"/>
            <a:ext cx="243649" cy="153018"/>
          </a:xfrm>
          <a:prstGeom prst="ellipse">
            <a:avLst/>
          </a:prstGeom>
          <a:solidFill>
            <a:schemeClr val="tx1"/>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lIns="81976" tIns="40986" rIns="81976" bIns="40986" rtlCol="0" anchor="ctr"/>
          <a:lstStyle/>
          <a:p>
            <a:pPr marL="0" marR="0" lvl="0" indent="0" algn="ctr" defTabSz="819719"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59" name="Oval 58"/>
          <p:cNvSpPr/>
          <p:nvPr/>
        </p:nvSpPr>
        <p:spPr>
          <a:xfrm>
            <a:off x="3238436" y="3009358"/>
            <a:ext cx="243649" cy="153018"/>
          </a:xfrm>
          <a:prstGeom prst="ellipse">
            <a:avLst/>
          </a:prstGeom>
          <a:solidFill>
            <a:schemeClr val="tx1"/>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lIns="81976" tIns="40986" rIns="81976" bIns="40986" rtlCol="0" anchor="ctr"/>
          <a:lstStyle/>
          <a:p>
            <a:pPr marL="0" marR="0" lvl="0" indent="0" algn="ctr" defTabSz="819719"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60" name="Oval 59"/>
          <p:cNvSpPr/>
          <p:nvPr/>
        </p:nvSpPr>
        <p:spPr>
          <a:xfrm>
            <a:off x="510526" y="612072"/>
            <a:ext cx="243649" cy="153018"/>
          </a:xfrm>
          <a:prstGeom prst="ellipse">
            <a:avLst/>
          </a:prstGeom>
          <a:solidFill>
            <a:schemeClr val="tx1"/>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lIns="81976" tIns="40986" rIns="81976" bIns="40986" rtlCol="0" anchor="ctr"/>
          <a:lstStyle/>
          <a:p>
            <a:pPr marL="0" marR="0" lvl="0" indent="0" algn="ctr" defTabSz="819719"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61" name="Oval 60"/>
          <p:cNvSpPr/>
          <p:nvPr/>
        </p:nvSpPr>
        <p:spPr>
          <a:xfrm>
            <a:off x="3329206" y="927383"/>
            <a:ext cx="243649" cy="153018"/>
          </a:xfrm>
          <a:prstGeom prst="ellipse">
            <a:avLst/>
          </a:prstGeom>
          <a:solidFill>
            <a:schemeClr val="tx1"/>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lIns="81976" tIns="40986" rIns="81976" bIns="40986" rtlCol="0" anchor="ctr"/>
          <a:lstStyle/>
          <a:p>
            <a:pPr marL="0" marR="0" lvl="0" indent="0" algn="ctr" defTabSz="819719"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62" name="Oval 61"/>
          <p:cNvSpPr/>
          <p:nvPr/>
        </p:nvSpPr>
        <p:spPr>
          <a:xfrm>
            <a:off x="3228886" y="3500872"/>
            <a:ext cx="243649" cy="153018"/>
          </a:xfrm>
          <a:prstGeom prst="ellipse">
            <a:avLst/>
          </a:prstGeom>
          <a:solidFill>
            <a:schemeClr val="tx1"/>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lIns="81976" tIns="40986" rIns="81976" bIns="40986" rtlCol="0" anchor="ctr"/>
          <a:lstStyle/>
          <a:p>
            <a:pPr marL="0" marR="0" lvl="0" indent="0" algn="ctr" defTabSz="819719"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63" name="Oval 62"/>
          <p:cNvSpPr/>
          <p:nvPr/>
        </p:nvSpPr>
        <p:spPr>
          <a:xfrm>
            <a:off x="3453419" y="2105160"/>
            <a:ext cx="243649" cy="153018"/>
          </a:xfrm>
          <a:prstGeom prst="ellipse">
            <a:avLst/>
          </a:prstGeom>
          <a:solidFill>
            <a:schemeClr val="tx1"/>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lIns="81976" tIns="40986" rIns="81976" bIns="40986" rtlCol="0" anchor="ctr"/>
          <a:lstStyle/>
          <a:p>
            <a:pPr marL="0" marR="0" lvl="0" indent="0" algn="ctr" defTabSz="819719"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64" name="Oval 63"/>
          <p:cNvSpPr/>
          <p:nvPr/>
        </p:nvSpPr>
        <p:spPr>
          <a:xfrm>
            <a:off x="625186" y="2893436"/>
            <a:ext cx="243649" cy="153018"/>
          </a:xfrm>
          <a:prstGeom prst="ellipse">
            <a:avLst/>
          </a:prstGeom>
          <a:solidFill>
            <a:schemeClr val="tx1"/>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lIns="81976" tIns="40986" rIns="81976" bIns="40986" rtlCol="0" anchor="ctr"/>
          <a:lstStyle/>
          <a:p>
            <a:pPr marL="0" marR="0" lvl="0" indent="0" algn="ctr" defTabSz="819719"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65" name="Oval 64"/>
          <p:cNvSpPr/>
          <p:nvPr/>
        </p:nvSpPr>
        <p:spPr>
          <a:xfrm>
            <a:off x="935716" y="5267537"/>
            <a:ext cx="243649" cy="153018"/>
          </a:xfrm>
          <a:prstGeom prst="ellipse">
            <a:avLst/>
          </a:prstGeom>
          <a:solidFill>
            <a:schemeClr val="tx1"/>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lIns="81976" tIns="40986" rIns="81976" bIns="40986" rtlCol="0" anchor="ctr"/>
          <a:lstStyle/>
          <a:p>
            <a:pPr marL="0" marR="0" lvl="0" indent="0" algn="ctr" defTabSz="819719"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66" name="Oval 65"/>
          <p:cNvSpPr/>
          <p:nvPr/>
        </p:nvSpPr>
        <p:spPr>
          <a:xfrm>
            <a:off x="1360906" y="227208"/>
            <a:ext cx="243649" cy="153018"/>
          </a:xfrm>
          <a:prstGeom prst="ellipse">
            <a:avLst/>
          </a:prstGeom>
          <a:solidFill>
            <a:schemeClr val="tx1"/>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lIns="81976" tIns="40986" rIns="81976" bIns="40986" rtlCol="0" anchor="ctr"/>
          <a:lstStyle/>
          <a:p>
            <a:pPr marL="0" marR="0" lvl="0" indent="0" algn="ctr" defTabSz="819719"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cxnSp>
        <p:nvCxnSpPr>
          <p:cNvPr id="67" name="Straight Connector 66"/>
          <p:cNvCxnSpPr>
            <a:endCxn id="18" idx="4"/>
          </p:cNvCxnSpPr>
          <p:nvPr/>
        </p:nvCxnSpPr>
        <p:spPr>
          <a:xfrm flipH="1">
            <a:off x="2041689" y="2823253"/>
            <a:ext cx="96967" cy="575606"/>
          </a:xfrm>
          <a:prstGeom prst="line">
            <a:avLst/>
          </a:prstGeom>
          <a:ln w="5080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68" name="Straight Connector 67"/>
          <p:cNvCxnSpPr>
            <a:endCxn id="62" idx="0"/>
          </p:cNvCxnSpPr>
          <p:nvPr/>
        </p:nvCxnSpPr>
        <p:spPr>
          <a:xfrm flipH="1">
            <a:off x="3350710" y="3078528"/>
            <a:ext cx="9030" cy="422353"/>
          </a:xfrm>
          <a:prstGeom prst="line">
            <a:avLst/>
          </a:prstGeom>
          <a:ln w="5080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69" name="Straight Connector 68"/>
          <p:cNvCxnSpPr>
            <a:endCxn id="42" idx="0"/>
          </p:cNvCxnSpPr>
          <p:nvPr/>
        </p:nvCxnSpPr>
        <p:spPr>
          <a:xfrm flipH="1">
            <a:off x="3030617" y="3623238"/>
            <a:ext cx="246049" cy="651999"/>
          </a:xfrm>
          <a:prstGeom prst="line">
            <a:avLst/>
          </a:prstGeom>
          <a:ln w="5080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70" name="Straight Connector 69"/>
          <p:cNvCxnSpPr/>
          <p:nvPr/>
        </p:nvCxnSpPr>
        <p:spPr>
          <a:xfrm flipH="1">
            <a:off x="3040015" y="3842039"/>
            <a:ext cx="566291" cy="572541"/>
          </a:xfrm>
          <a:prstGeom prst="line">
            <a:avLst/>
          </a:prstGeom>
          <a:ln w="5080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71" name="Straight Connector 70"/>
          <p:cNvCxnSpPr>
            <a:endCxn id="35" idx="0"/>
          </p:cNvCxnSpPr>
          <p:nvPr/>
        </p:nvCxnSpPr>
        <p:spPr>
          <a:xfrm flipH="1">
            <a:off x="1669049" y="4446803"/>
            <a:ext cx="327258" cy="343132"/>
          </a:xfrm>
          <a:prstGeom prst="line">
            <a:avLst/>
          </a:prstGeom>
          <a:ln w="5080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72" name="Straight Connector 71"/>
          <p:cNvCxnSpPr>
            <a:endCxn id="52" idx="5"/>
          </p:cNvCxnSpPr>
          <p:nvPr/>
        </p:nvCxnSpPr>
        <p:spPr>
          <a:xfrm>
            <a:off x="546568" y="2526971"/>
            <a:ext cx="1165637" cy="209593"/>
          </a:xfrm>
          <a:prstGeom prst="line">
            <a:avLst/>
          </a:prstGeom>
          <a:ln w="5080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73" name="Straight Connector 72"/>
          <p:cNvCxnSpPr>
            <a:endCxn id="18" idx="5"/>
          </p:cNvCxnSpPr>
          <p:nvPr/>
        </p:nvCxnSpPr>
        <p:spPr>
          <a:xfrm>
            <a:off x="1236946" y="3146894"/>
            <a:ext cx="890895" cy="229556"/>
          </a:xfrm>
          <a:prstGeom prst="line">
            <a:avLst/>
          </a:prstGeom>
          <a:ln w="5080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74" name="Straight Connector 73"/>
          <p:cNvCxnSpPr/>
          <p:nvPr/>
        </p:nvCxnSpPr>
        <p:spPr>
          <a:xfrm flipH="1">
            <a:off x="447535" y="2950886"/>
            <a:ext cx="300979" cy="528609"/>
          </a:xfrm>
          <a:prstGeom prst="line">
            <a:avLst/>
          </a:prstGeom>
          <a:ln w="5080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75" name="Straight Connector 74"/>
          <p:cNvCxnSpPr>
            <a:endCxn id="45" idx="4"/>
          </p:cNvCxnSpPr>
          <p:nvPr/>
        </p:nvCxnSpPr>
        <p:spPr>
          <a:xfrm flipH="1">
            <a:off x="1296416" y="2656874"/>
            <a:ext cx="295109" cy="505502"/>
          </a:xfrm>
          <a:prstGeom prst="line">
            <a:avLst/>
          </a:prstGeom>
          <a:ln w="5080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76" name="Straight Connector 75"/>
          <p:cNvCxnSpPr>
            <a:endCxn id="64" idx="4"/>
          </p:cNvCxnSpPr>
          <p:nvPr/>
        </p:nvCxnSpPr>
        <p:spPr>
          <a:xfrm flipH="1">
            <a:off x="747006" y="2435795"/>
            <a:ext cx="475842" cy="610659"/>
          </a:xfrm>
          <a:prstGeom prst="line">
            <a:avLst/>
          </a:prstGeom>
          <a:ln w="5080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77" name="Straight Connector 76"/>
          <p:cNvCxnSpPr>
            <a:endCxn id="17" idx="4"/>
          </p:cNvCxnSpPr>
          <p:nvPr/>
        </p:nvCxnSpPr>
        <p:spPr>
          <a:xfrm flipH="1">
            <a:off x="2194568" y="1651764"/>
            <a:ext cx="366769" cy="573956"/>
          </a:xfrm>
          <a:prstGeom prst="line">
            <a:avLst/>
          </a:prstGeom>
          <a:ln w="5080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78" name="Straight Connector 77"/>
          <p:cNvCxnSpPr>
            <a:endCxn id="59" idx="5"/>
          </p:cNvCxnSpPr>
          <p:nvPr/>
        </p:nvCxnSpPr>
        <p:spPr>
          <a:xfrm flipH="1" flipV="1">
            <a:off x="3446412" y="3139967"/>
            <a:ext cx="462817" cy="353360"/>
          </a:xfrm>
          <a:prstGeom prst="line">
            <a:avLst/>
          </a:prstGeom>
          <a:ln w="5080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79" name="Straight Connector 78"/>
          <p:cNvCxnSpPr>
            <a:endCxn id="41" idx="4"/>
          </p:cNvCxnSpPr>
          <p:nvPr/>
        </p:nvCxnSpPr>
        <p:spPr>
          <a:xfrm flipH="1">
            <a:off x="1272523" y="3290481"/>
            <a:ext cx="793338" cy="419052"/>
          </a:xfrm>
          <a:prstGeom prst="line">
            <a:avLst/>
          </a:prstGeom>
          <a:ln w="5080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80" name="Straight Connector 79"/>
          <p:cNvCxnSpPr>
            <a:endCxn id="18" idx="4"/>
          </p:cNvCxnSpPr>
          <p:nvPr/>
        </p:nvCxnSpPr>
        <p:spPr>
          <a:xfrm flipH="1">
            <a:off x="2041690" y="2773111"/>
            <a:ext cx="702810" cy="625748"/>
          </a:xfrm>
          <a:prstGeom prst="line">
            <a:avLst/>
          </a:prstGeom>
          <a:ln w="5080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81" name="Straight Connector 80"/>
          <p:cNvCxnSpPr>
            <a:stCxn id="44" idx="5"/>
          </p:cNvCxnSpPr>
          <p:nvPr/>
        </p:nvCxnSpPr>
        <p:spPr>
          <a:xfrm>
            <a:off x="799717" y="1280567"/>
            <a:ext cx="582697" cy="602314"/>
          </a:xfrm>
          <a:prstGeom prst="line">
            <a:avLst/>
          </a:prstGeom>
          <a:ln w="5080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82" name="Straight Connector 81"/>
          <p:cNvCxnSpPr>
            <a:endCxn id="17" idx="4"/>
          </p:cNvCxnSpPr>
          <p:nvPr/>
        </p:nvCxnSpPr>
        <p:spPr>
          <a:xfrm flipH="1">
            <a:off x="2194568" y="1797631"/>
            <a:ext cx="1174560" cy="428090"/>
          </a:xfrm>
          <a:prstGeom prst="line">
            <a:avLst/>
          </a:prstGeom>
          <a:ln w="5080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83" name="Straight Connector 82"/>
          <p:cNvCxnSpPr>
            <a:endCxn id="63" idx="5"/>
          </p:cNvCxnSpPr>
          <p:nvPr/>
        </p:nvCxnSpPr>
        <p:spPr>
          <a:xfrm>
            <a:off x="3384113" y="1799833"/>
            <a:ext cx="277283" cy="435945"/>
          </a:xfrm>
          <a:prstGeom prst="line">
            <a:avLst/>
          </a:prstGeom>
          <a:ln w="5080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84" name="Straight Connector 83"/>
          <p:cNvCxnSpPr>
            <a:stCxn id="22" idx="5"/>
          </p:cNvCxnSpPr>
          <p:nvPr/>
        </p:nvCxnSpPr>
        <p:spPr>
          <a:xfrm>
            <a:off x="1439885" y="1186957"/>
            <a:ext cx="19731" cy="553538"/>
          </a:xfrm>
          <a:prstGeom prst="line">
            <a:avLst/>
          </a:prstGeom>
          <a:ln w="5080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85" name="Straight Connector 84"/>
          <p:cNvCxnSpPr>
            <a:endCxn id="60" idx="5"/>
          </p:cNvCxnSpPr>
          <p:nvPr/>
        </p:nvCxnSpPr>
        <p:spPr>
          <a:xfrm flipH="1">
            <a:off x="718490" y="238691"/>
            <a:ext cx="283625" cy="503999"/>
          </a:xfrm>
          <a:prstGeom prst="line">
            <a:avLst/>
          </a:prstGeom>
          <a:ln w="5080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86" name="Straight Connector 85"/>
          <p:cNvCxnSpPr>
            <a:endCxn id="13" idx="6"/>
          </p:cNvCxnSpPr>
          <p:nvPr/>
        </p:nvCxnSpPr>
        <p:spPr>
          <a:xfrm flipV="1">
            <a:off x="2442771" y="447464"/>
            <a:ext cx="614128" cy="292124"/>
          </a:xfrm>
          <a:prstGeom prst="line">
            <a:avLst/>
          </a:prstGeom>
          <a:ln w="5080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87" name="Straight Connector 86"/>
          <p:cNvCxnSpPr>
            <a:endCxn id="21" idx="0"/>
          </p:cNvCxnSpPr>
          <p:nvPr/>
        </p:nvCxnSpPr>
        <p:spPr>
          <a:xfrm>
            <a:off x="2899493" y="430134"/>
            <a:ext cx="45139" cy="617810"/>
          </a:xfrm>
          <a:prstGeom prst="line">
            <a:avLst/>
          </a:prstGeom>
          <a:ln w="5080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88" name="Straight Connector 87"/>
          <p:cNvCxnSpPr>
            <a:endCxn id="21" idx="7"/>
          </p:cNvCxnSpPr>
          <p:nvPr/>
        </p:nvCxnSpPr>
        <p:spPr>
          <a:xfrm flipH="1">
            <a:off x="3030768" y="610186"/>
            <a:ext cx="270265" cy="460166"/>
          </a:xfrm>
          <a:prstGeom prst="line">
            <a:avLst/>
          </a:prstGeom>
          <a:ln w="5080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89" name="Straight Connector 88"/>
          <p:cNvCxnSpPr>
            <a:endCxn id="22" idx="1"/>
          </p:cNvCxnSpPr>
          <p:nvPr/>
        </p:nvCxnSpPr>
        <p:spPr>
          <a:xfrm>
            <a:off x="631105" y="694515"/>
            <a:ext cx="636501" cy="384242"/>
          </a:xfrm>
          <a:prstGeom prst="line">
            <a:avLst/>
          </a:prstGeom>
          <a:ln w="5080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90" name="Straight Connector 89"/>
          <p:cNvCxnSpPr>
            <a:stCxn id="35" idx="4"/>
          </p:cNvCxnSpPr>
          <p:nvPr/>
        </p:nvCxnSpPr>
        <p:spPr>
          <a:xfrm flipH="1">
            <a:off x="377528" y="4942962"/>
            <a:ext cx="1291525" cy="319083"/>
          </a:xfrm>
          <a:prstGeom prst="line">
            <a:avLst/>
          </a:prstGeom>
          <a:ln w="5080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91" name="Straight Connector 90"/>
          <p:cNvCxnSpPr>
            <a:stCxn id="30" idx="7"/>
          </p:cNvCxnSpPr>
          <p:nvPr/>
        </p:nvCxnSpPr>
        <p:spPr>
          <a:xfrm flipH="1">
            <a:off x="243685" y="4395021"/>
            <a:ext cx="909561" cy="509186"/>
          </a:xfrm>
          <a:prstGeom prst="line">
            <a:avLst/>
          </a:prstGeom>
          <a:ln w="5080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92" name="Straight Connector 91"/>
          <p:cNvCxnSpPr>
            <a:endCxn id="57" idx="4"/>
          </p:cNvCxnSpPr>
          <p:nvPr/>
        </p:nvCxnSpPr>
        <p:spPr>
          <a:xfrm flipH="1">
            <a:off x="2911181" y="4769658"/>
            <a:ext cx="147982" cy="780728"/>
          </a:xfrm>
          <a:prstGeom prst="line">
            <a:avLst/>
          </a:prstGeom>
          <a:ln w="5080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93" name="Straight Connector 92"/>
          <p:cNvCxnSpPr>
            <a:stCxn id="51" idx="0"/>
          </p:cNvCxnSpPr>
          <p:nvPr/>
        </p:nvCxnSpPr>
        <p:spPr>
          <a:xfrm flipH="1">
            <a:off x="401016" y="5471566"/>
            <a:ext cx="1124721" cy="410406"/>
          </a:xfrm>
          <a:prstGeom prst="line">
            <a:avLst/>
          </a:prstGeom>
          <a:ln w="5080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94" name="Straight Connector 93"/>
          <p:cNvCxnSpPr>
            <a:stCxn id="32" idx="4"/>
          </p:cNvCxnSpPr>
          <p:nvPr/>
        </p:nvCxnSpPr>
        <p:spPr>
          <a:xfrm flipH="1">
            <a:off x="948144" y="5545752"/>
            <a:ext cx="1026662" cy="484361"/>
          </a:xfrm>
          <a:prstGeom prst="line">
            <a:avLst/>
          </a:prstGeom>
          <a:ln w="5080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95" name="Straight Connector 94"/>
          <p:cNvCxnSpPr>
            <a:stCxn id="65" idx="4"/>
          </p:cNvCxnSpPr>
          <p:nvPr/>
        </p:nvCxnSpPr>
        <p:spPr>
          <a:xfrm flipH="1">
            <a:off x="419793" y="5420555"/>
            <a:ext cx="637746" cy="452296"/>
          </a:xfrm>
          <a:prstGeom prst="line">
            <a:avLst/>
          </a:prstGeom>
          <a:ln w="5080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96" name="Straight Connector 95"/>
          <p:cNvCxnSpPr>
            <a:stCxn id="47" idx="4"/>
          </p:cNvCxnSpPr>
          <p:nvPr/>
        </p:nvCxnSpPr>
        <p:spPr>
          <a:xfrm flipH="1">
            <a:off x="381515" y="4520993"/>
            <a:ext cx="1669731" cy="709908"/>
          </a:xfrm>
          <a:prstGeom prst="line">
            <a:avLst/>
          </a:prstGeom>
          <a:ln w="5080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97" name="Straight Connector 96"/>
          <p:cNvCxnSpPr>
            <a:endCxn id="26" idx="4"/>
          </p:cNvCxnSpPr>
          <p:nvPr/>
        </p:nvCxnSpPr>
        <p:spPr>
          <a:xfrm>
            <a:off x="3067359" y="4369475"/>
            <a:ext cx="598656" cy="258171"/>
          </a:xfrm>
          <a:prstGeom prst="line">
            <a:avLst/>
          </a:prstGeom>
          <a:ln w="5080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98" name="Straight Connector 97"/>
          <p:cNvCxnSpPr>
            <a:endCxn id="46" idx="4"/>
          </p:cNvCxnSpPr>
          <p:nvPr/>
        </p:nvCxnSpPr>
        <p:spPr>
          <a:xfrm flipH="1">
            <a:off x="976328" y="287147"/>
            <a:ext cx="519985" cy="32800"/>
          </a:xfrm>
          <a:prstGeom prst="line">
            <a:avLst/>
          </a:prstGeom>
          <a:ln w="5080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99" name="Straight Connector 98"/>
          <p:cNvCxnSpPr>
            <a:stCxn id="38" idx="4"/>
          </p:cNvCxnSpPr>
          <p:nvPr/>
        </p:nvCxnSpPr>
        <p:spPr>
          <a:xfrm>
            <a:off x="340929" y="5323180"/>
            <a:ext cx="41032" cy="606822"/>
          </a:xfrm>
          <a:prstGeom prst="line">
            <a:avLst/>
          </a:prstGeom>
          <a:ln w="5080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100" name="Straight Connector 99"/>
          <p:cNvCxnSpPr>
            <a:stCxn id="50" idx="4"/>
          </p:cNvCxnSpPr>
          <p:nvPr/>
        </p:nvCxnSpPr>
        <p:spPr>
          <a:xfrm flipH="1">
            <a:off x="3022171" y="3946025"/>
            <a:ext cx="600857" cy="854941"/>
          </a:xfrm>
          <a:prstGeom prst="line">
            <a:avLst/>
          </a:prstGeom>
          <a:ln w="5080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101" name="Straight Connector 100"/>
          <p:cNvCxnSpPr>
            <a:endCxn id="57" idx="3"/>
          </p:cNvCxnSpPr>
          <p:nvPr/>
        </p:nvCxnSpPr>
        <p:spPr>
          <a:xfrm flipH="1">
            <a:off x="2825038" y="5333603"/>
            <a:ext cx="874925" cy="194376"/>
          </a:xfrm>
          <a:prstGeom prst="line">
            <a:avLst/>
          </a:prstGeom>
          <a:ln w="5080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102" name="Straight Connector 101"/>
          <p:cNvCxnSpPr>
            <a:stCxn id="55" idx="4"/>
          </p:cNvCxnSpPr>
          <p:nvPr/>
        </p:nvCxnSpPr>
        <p:spPr>
          <a:xfrm flipH="1">
            <a:off x="256484" y="4947591"/>
            <a:ext cx="41453" cy="320209"/>
          </a:xfrm>
          <a:prstGeom prst="line">
            <a:avLst/>
          </a:prstGeom>
          <a:ln w="5080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103" name="Straight Connector 102"/>
          <p:cNvCxnSpPr>
            <a:stCxn id="19" idx="4"/>
          </p:cNvCxnSpPr>
          <p:nvPr/>
        </p:nvCxnSpPr>
        <p:spPr>
          <a:xfrm flipH="1">
            <a:off x="3657388" y="3575062"/>
            <a:ext cx="257063" cy="944268"/>
          </a:xfrm>
          <a:prstGeom prst="line">
            <a:avLst/>
          </a:prstGeom>
          <a:ln w="5080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104" name="Straight Connector 103"/>
          <p:cNvCxnSpPr>
            <a:stCxn id="37" idx="0"/>
          </p:cNvCxnSpPr>
          <p:nvPr/>
        </p:nvCxnSpPr>
        <p:spPr>
          <a:xfrm flipH="1" flipV="1">
            <a:off x="1466802" y="338064"/>
            <a:ext cx="603561" cy="28261"/>
          </a:xfrm>
          <a:prstGeom prst="line">
            <a:avLst/>
          </a:prstGeom>
          <a:ln w="5080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105" name="Straight Connector 104"/>
          <p:cNvCxnSpPr>
            <a:stCxn id="53" idx="4"/>
          </p:cNvCxnSpPr>
          <p:nvPr/>
        </p:nvCxnSpPr>
        <p:spPr>
          <a:xfrm flipH="1">
            <a:off x="418558" y="2587401"/>
            <a:ext cx="84805" cy="873926"/>
          </a:xfrm>
          <a:prstGeom prst="line">
            <a:avLst/>
          </a:prstGeom>
          <a:ln w="5080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106" name="Straight Connector 105"/>
          <p:cNvCxnSpPr>
            <a:stCxn id="58" idx="0"/>
          </p:cNvCxnSpPr>
          <p:nvPr/>
        </p:nvCxnSpPr>
        <p:spPr>
          <a:xfrm flipH="1" flipV="1">
            <a:off x="1587044" y="2723014"/>
            <a:ext cx="559753" cy="26687"/>
          </a:xfrm>
          <a:prstGeom prst="line">
            <a:avLst/>
          </a:prstGeom>
          <a:ln w="5080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107" name="Straight Connector 106"/>
          <p:cNvCxnSpPr>
            <a:stCxn id="47" idx="2"/>
          </p:cNvCxnSpPr>
          <p:nvPr/>
        </p:nvCxnSpPr>
        <p:spPr>
          <a:xfrm flipH="1" flipV="1">
            <a:off x="1082852" y="4426408"/>
            <a:ext cx="846568" cy="18079"/>
          </a:xfrm>
          <a:prstGeom prst="line">
            <a:avLst/>
          </a:prstGeom>
          <a:ln w="5080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p:cNvCxnSpPr>
            <a:stCxn id="30" idx="4"/>
          </p:cNvCxnSpPr>
          <p:nvPr/>
        </p:nvCxnSpPr>
        <p:spPr>
          <a:xfrm>
            <a:off x="1067094" y="4525630"/>
            <a:ext cx="2360" cy="846192"/>
          </a:xfrm>
          <a:prstGeom prst="line">
            <a:avLst/>
          </a:prstGeom>
          <a:ln w="5080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109" name="Straight Connector 108"/>
          <p:cNvCxnSpPr>
            <a:endCxn id="41" idx="0"/>
          </p:cNvCxnSpPr>
          <p:nvPr/>
        </p:nvCxnSpPr>
        <p:spPr>
          <a:xfrm>
            <a:off x="719618" y="2999918"/>
            <a:ext cx="552905" cy="556607"/>
          </a:xfrm>
          <a:prstGeom prst="line">
            <a:avLst/>
          </a:prstGeom>
          <a:ln w="5080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110" name="Straight Connector 109"/>
          <p:cNvCxnSpPr>
            <a:endCxn id="21" idx="5"/>
          </p:cNvCxnSpPr>
          <p:nvPr/>
        </p:nvCxnSpPr>
        <p:spPr>
          <a:xfrm flipH="1">
            <a:off x="3030766" y="1069120"/>
            <a:ext cx="404866" cy="109435"/>
          </a:xfrm>
          <a:prstGeom prst="line">
            <a:avLst/>
          </a:prstGeom>
          <a:ln w="5080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111" name="Straight Connector 110"/>
          <p:cNvCxnSpPr>
            <a:stCxn id="39" idx="7"/>
          </p:cNvCxnSpPr>
          <p:nvPr/>
        </p:nvCxnSpPr>
        <p:spPr>
          <a:xfrm flipH="1" flipV="1">
            <a:off x="457763" y="5897019"/>
            <a:ext cx="609480" cy="69918"/>
          </a:xfrm>
          <a:prstGeom prst="line">
            <a:avLst/>
          </a:prstGeom>
          <a:ln w="5080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112" name="Straight Connector 111"/>
          <p:cNvCxnSpPr>
            <a:stCxn id="54" idx="5"/>
          </p:cNvCxnSpPr>
          <p:nvPr/>
        </p:nvCxnSpPr>
        <p:spPr>
          <a:xfrm>
            <a:off x="3145425" y="4837088"/>
            <a:ext cx="470128" cy="471315"/>
          </a:xfrm>
          <a:prstGeom prst="line">
            <a:avLst/>
          </a:prstGeom>
          <a:ln w="5080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113" name="Straight Connector 112"/>
          <p:cNvCxnSpPr>
            <a:stCxn id="45" idx="5"/>
          </p:cNvCxnSpPr>
          <p:nvPr/>
        </p:nvCxnSpPr>
        <p:spPr>
          <a:xfrm flipH="1">
            <a:off x="449924" y="3139967"/>
            <a:ext cx="932633" cy="351804"/>
          </a:xfrm>
          <a:prstGeom prst="line">
            <a:avLst/>
          </a:prstGeom>
          <a:ln w="5080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114" name="Straight Connector 113"/>
          <p:cNvCxnSpPr>
            <a:stCxn id="19" idx="4"/>
          </p:cNvCxnSpPr>
          <p:nvPr/>
        </p:nvCxnSpPr>
        <p:spPr>
          <a:xfrm flipH="1">
            <a:off x="3639080" y="3575065"/>
            <a:ext cx="275362" cy="271915"/>
          </a:xfrm>
          <a:prstGeom prst="line">
            <a:avLst/>
          </a:prstGeom>
          <a:ln w="50800">
            <a:solidFill>
              <a:schemeClr val="bg2"/>
            </a:solidFill>
          </a:ln>
        </p:spPr>
        <p:style>
          <a:lnRef idx="1">
            <a:schemeClr val="accent1"/>
          </a:lnRef>
          <a:fillRef idx="0">
            <a:schemeClr val="accent1"/>
          </a:fillRef>
          <a:effectRef idx="0">
            <a:schemeClr val="accent1"/>
          </a:effectRef>
          <a:fontRef idx="minor">
            <a:schemeClr val="tx1"/>
          </a:fontRef>
        </p:style>
      </p:cxnSp>
      <p:sp>
        <p:nvSpPr>
          <p:cNvPr id="115" name="Oval 114"/>
          <p:cNvSpPr/>
          <p:nvPr/>
        </p:nvSpPr>
        <p:spPr>
          <a:xfrm>
            <a:off x="557756" y="4241642"/>
            <a:ext cx="243649" cy="153018"/>
          </a:xfrm>
          <a:prstGeom prst="ellipse">
            <a:avLst/>
          </a:prstGeom>
          <a:solidFill>
            <a:schemeClr val="tx1"/>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lIns="81976" tIns="40986" rIns="81976" bIns="40986" rtlCol="0" anchor="ctr"/>
          <a:lstStyle/>
          <a:p>
            <a:pPr marL="0" marR="0" lvl="0" indent="0" algn="ctr" defTabSz="819719"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116" name="Oval 115"/>
          <p:cNvSpPr/>
          <p:nvPr/>
        </p:nvSpPr>
        <p:spPr>
          <a:xfrm>
            <a:off x="3644967" y="4086873"/>
            <a:ext cx="243649" cy="153018"/>
          </a:xfrm>
          <a:prstGeom prst="ellipse">
            <a:avLst/>
          </a:prstGeom>
          <a:solidFill>
            <a:schemeClr val="tx1"/>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lIns="81976" tIns="40986" rIns="81976" bIns="40986" rtlCol="0" anchor="ctr"/>
          <a:lstStyle/>
          <a:p>
            <a:pPr marL="0" marR="0" lvl="0" indent="0" algn="ctr" defTabSz="819719"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cxnSp>
        <p:nvCxnSpPr>
          <p:cNvPr id="117" name="Straight Connector 116"/>
          <p:cNvCxnSpPr>
            <a:stCxn id="115" idx="0"/>
          </p:cNvCxnSpPr>
          <p:nvPr/>
        </p:nvCxnSpPr>
        <p:spPr>
          <a:xfrm flipH="1">
            <a:off x="295957" y="4241651"/>
            <a:ext cx="383624" cy="644805"/>
          </a:xfrm>
          <a:prstGeom prst="line">
            <a:avLst/>
          </a:prstGeom>
          <a:ln w="5080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118" name="Straight Connector 117"/>
          <p:cNvCxnSpPr>
            <a:stCxn id="30" idx="4"/>
          </p:cNvCxnSpPr>
          <p:nvPr/>
        </p:nvCxnSpPr>
        <p:spPr>
          <a:xfrm flipH="1" flipV="1">
            <a:off x="711594" y="4346029"/>
            <a:ext cx="355500" cy="179603"/>
          </a:xfrm>
          <a:prstGeom prst="line">
            <a:avLst/>
          </a:prstGeom>
          <a:ln w="5080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119" name="Straight Connector 118"/>
          <p:cNvCxnSpPr>
            <a:stCxn id="58" idx="5"/>
          </p:cNvCxnSpPr>
          <p:nvPr/>
        </p:nvCxnSpPr>
        <p:spPr>
          <a:xfrm>
            <a:off x="2232935" y="2880300"/>
            <a:ext cx="190638" cy="740345"/>
          </a:xfrm>
          <a:prstGeom prst="line">
            <a:avLst/>
          </a:prstGeom>
          <a:ln w="5080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120" name="Straight Connector 119"/>
          <p:cNvCxnSpPr>
            <a:stCxn id="14" idx="4"/>
          </p:cNvCxnSpPr>
          <p:nvPr/>
        </p:nvCxnSpPr>
        <p:spPr>
          <a:xfrm>
            <a:off x="1219981" y="2545667"/>
            <a:ext cx="133023" cy="507408"/>
          </a:xfrm>
          <a:prstGeom prst="line">
            <a:avLst/>
          </a:prstGeom>
          <a:ln w="5080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121" name="Straight Connector 120"/>
          <p:cNvCxnSpPr>
            <a:stCxn id="65" idx="6"/>
          </p:cNvCxnSpPr>
          <p:nvPr/>
        </p:nvCxnSpPr>
        <p:spPr>
          <a:xfrm>
            <a:off x="1179373" y="5344046"/>
            <a:ext cx="355359" cy="201101"/>
          </a:xfrm>
          <a:prstGeom prst="line">
            <a:avLst/>
          </a:prstGeom>
          <a:ln w="5080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122" name="Straight Connector 121"/>
          <p:cNvCxnSpPr>
            <a:stCxn id="33" idx="4"/>
          </p:cNvCxnSpPr>
          <p:nvPr/>
        </p:nvCxnSpPr>
        <p:spPr>
          <a:xfrm flipH="1">
            <a:off x="2485140" y="2865617"/>
            <a:ext cx="225399" cy="911831"/>
          </a:xfrm>
          <a:prstGeom prst="line">
            <a:avLst/>
          </a:prstGeom>
          <a:ln w="5080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123" name="Straight Connector 122"/>
          <p:cNvCxnSpPr>
            <a:stCxn id="37" idx="4"/>
          </p:cNvCxnSpPr>
          <p:nvPr/>
        </p:nvCxnSpPr>
        <p:spPr>
          <a:xfrm flipH="1">
            <a:off x="1848640" y="519334"/>
            <a:ext cx="221723" cy="671518"/>
          </a:xfrm>
          <a:prstGeom prst="line">
            <a:avLst/>
          </a:prstGeom>
          <a:ln w="5080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124" name="Straight Connector 123"/>
          <p:cNvCxnSpPr>
            <a:endCxn id="40" idx="5"/>
          </p:cNvCxnSpPr>
          <p:nvPr/>
        </p:nvCxnSpPr>
        <p:spPr>
          <a:xfrm>
            <a:off x="2964566" y="472225"/>
            <a:ext cx="462729" cy="200905"/>
          </a:xfrm>
          <a:prstGeom prst="line">
            <a:avLst/>
          </a:prstGeom>
          <a:ln w="5080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125" name="Straight Connector 124"/>
          <p:cNvCxnSpPr>
            <a:endCxn id="61" idx="4"/>
          </p:cNvCxnSpPr>
          <p:nvPr/>
        </p:nvCxnSpPr>
        <p:spPr>
          <a:xfrm>
            <a:off x="3373003" y="606694"/>
            <a:ext cx="78026" cy="473707"/>
          </a:xfrm>
          <a:prstGeom prst="line">
            <a:avLst/>
          </a:prstGeom>
          <a:ln w="5080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126" name="Straight Connector 125"/>
          <p:cNvCxnSpPr>
            <a:endCxn id="22" idx="4"/>
          </p:cNvCxnSpPr>
          <p:nvPr/>
        </p:nvCxnSpPr>
        <p:spPr>
          <a:xfrm>
            <a:off x="1002310" y="227508"/>
            <a:ext cx="351439" cy="981867"/>
          </a:xfrm>
          <a:prstGeom prst="line">
            <a:avLst/>
          </a:prstGeom>
          <a:ln w="5080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127" name="Straight Connector 126"/>
          <p:cNvCxnSpPr>
            <a:stCxn id="47" idx="5"/>
          </p:cNvCxnSpPr>
          <p:nvPr/>
        </p:nvCxnSpPr>
        <p:spPr>
          <a:xfrm flipH="1">
            <a:off x="1930702" y="4498587"/>
            <a:ext cx="206695" cy="978337"/>
          </a:xfrm>
          <a:prstGeom prst="line">
            <a:avLst/>
          </a:prstGeom>
          <a:ln w="5080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128" name="Straight Connector 127"/>
          <p:cNvCxnSpPr>
            <a:stCxn id="38" idx="3"/>
          </p:cNvCxnSpPr>
          <p:nvPr/>
        </p:nvCxnSpPr>
        <p:spPr>
          <a:xfrm>
            <a:off x="254781" y="5300773"/>
            <a:ext cx="794712" cy="721789"/>
          </a:xfrm>
          <a:prstGeom prst="line">
            <a:avLst/>
          </a:prstGeom>
          <a:ln w="5080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129" name="Straight Connector 128"/>
          <p:cNvCxnSpPr>
            <a:stCxn id="65" idx="4"/>
            <a:endCxn id="39" idx="5"/>
          </p:cNvCxnSpPr>
          <p:nvPr/>
        </p:nvCxnSpPr>
        <p:spPr>
          <a:xfrm>
            <a:off x="1057539" y="5420555"/>
            <a:ext cx="9704" cy="654581"/>
          </a:xfrm>
          <a:prstGeom prst="line">
            <a:avLst/>
          </a:prstGeom>
          <a:ln w="5080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130" name="Straight Connector 129"/>
          <p:cNvCxnSpPr>
            <a:stCxn id="30" idx="4"/>
          </p:cNvCxnSpPr>
          <p:nvPr/>
        </p:nvCxnSpPr>
        <p:spPr>
          <a:xfrm flipH="1">
            <a:off x="462926" y="4525633"/>
            <a:ext cx="604169" cy="1325786"/>
          </a:xfrm>
          <a:prstGeom prst="line">
            <a:avLst/>
          </a:prstGeom>
          <a:ln w="5080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131" name="Straight Connector 130"/>
          <p:cNvCxnSpPr>
            <a:stCxn id="20" idx="4"/>
          </p:cNvCxnSpPr>
          <p:nvPr/>
        </p:nvCxnSpPr>
        <p:spPr>
          <a:xfrm flipH="1">
            <a:off x="1483635" y="1275152"/>
            <a:ext cx="304859" cy="554402"/>
          </a:xfrm>
          <a:prstGeom prst="line">
            <a:avLst/>
          </a:prstGeom>
          <a:ln w="5080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132" name="Straight Connector 131"/>
          <p:cNvCxnSpPr>
            <a:endCxn id="34" idx="0"/>
          </p:cNvCxnSpPr>
          <p:nvPr/>
        </p:nvCxnSpPr>
        <p:spPr>
          <a:xfrm>
            <a:off x="2629346" y="1611450"/>
            <a:ext cx="735691" cy="108848"/>
          </a:xfrm>
          <a:prstGeom prst="line">
            <a:avLst/>
          </a:prstGeom>
          <a:ln w="5080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133" name="Straight Connector 132"/>
          <p:cNvCxnSpPr>
            <a:endCxn id="48" idx="4"/>
          </p:cNvCxnSpPr>
          <p:nvPr/>
        </p:nvCxnSpPr>
        <p:spPr>
          <a:xfrm>
            <a:off x="2229908" y="2114412"/>
            <a:ext cx="800714" cy="185507"/>
          </a:xfrm>
          <a:prstGeom prst="line">
            <a:avLst/>
          </a:prstGeom>
          <a:ln w="5080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134" name="Straight Connector 133"/>
          <p:cNvCxnSpPr>
            <a:endCxn id="63" idx="3"/>
          </p:cNvCxnSpPr>
          <p:nvPr/>
        </p:nvCxnSpPr>
        <p:spPr>
          <a:xfrm>
            <a:off x="3071976" y="2177272"/>
            <a:ext cx="417129" cy="58496"/>
          </a:xfrm>
          <a:prstGeom prst="line">
            <a:avLst/>
          </a:prstGeom>
          <a:ln w="5080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135" name="Straight Connector 134"/>
          <p:cNvCxnSpPr>
            <a:stCxn id="35" idx="4"/>
          </p:cNvCxnSpPr>
          <p:nvPr/>
        </p:nvCxnSpPr>
        <p:spPr>
          <a:xfrm flipH="1">
            <a:off x="1578286" y="4942953"/>
            <a:ext cx="90769" cy="537882"/>
          </a:xfrm>
          <a:prstGeom prst="line">
            <a:avLst/>
          </a:prstGeom>
          <a:ln w="5080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136" name="Straight Connector 135"/>
          <p:cNvCxnSpPr>
            <a:stCxn id="30" idx="5"/>
            <a:endCxn id="35" idx="4"/>
          </p:cNvCxnSpPr>
          <p:nvPr/>
        </p:nvCxnSpPr>
        <p:spPr>
          <a:xfrm>
            <a:off x="1153236" y="4503221"/>
            <a:ext cx="515813" cy="439732"/>
          </a:xfrm>
          <a:prstGeom prst="line">
            <a:avLst/>
          </a:prstGeom>
          <a:ln w="50800">
            <a:solidFill>
              <a:schemeClr val="bg2"/>
            </a:solidFill>
          </a:ln>
        </p:spPr>
        <p:style>
          <a:lnRef idx="1">
            <a:schemeClr val="accent1"/>
          </a:lnRef>
          <a:fillRef idx="0">
            <a:schemeClr val="accent1"/>
          </a:fillRef>
          <a:effectRef idx="0">
            <a:schemeClr val="accent1"/>
          </a:effectRef>
          <a:fontRef idx="minor">
            <a:schemeClr val="tx1"/>
          </a:fontRef>
        </p:style>
      </p:cxnSp>
      <p:sp>
        <p:nvSpPr>
          <p:cNvPr id="137" name="Oval 136"/>
          <p:cNvSpPr/>
          <p:nvPr/>
        </p:nvSpPr>
        <p:spPr>
          <a:xfrm>
            <a:off x="3768736" y="4901230"/>
            <a:ext cx="243649" cy="153018"/>
          </a:xfrm>
          <a:prstGeom prst="ellipse">
            <a:avLst/>
          </a:prstGeom>
          <a:solidFill>
            <a:schemeClr val="tx1"/>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lIns="81976" tIns="40986" rIns="81976" bIns="40986" rtlCol="0" anchor="ctr"/>
          <a:lstStyle/>
          <a:p>
            <a:pPr marL="0" marR="0" lvl="0" indent="0" algn="ctr" defTabSz="819719"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cxnSp>
        <p:nvCxnSpPr>
          <p:cNvPr id="138" name="Straight Connector 137"/>
          <p:cNvCxnSpPr>
            <a:stCxn id="26" idx="4"/>
            <a:endCxn id="137" idx="0"/>
          </p:cNvCxnSpPr>
          <p:nvPr/>
        </p:nvCxnSpPr>
        <p:spPr>
          <a:xfrm>
            <a:off x="3666015" y="4627642"/>
            <a:ext cx="224542" cy="273588"/>
          </a:xfrm>
          <a:prstGeom prst="line">
            <a:avLst/>
          </a:prstGeom>
          <a:ln w="5080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139" name="Straight Connector 138"/>
          <p:cNvCxnSpPr/>
          <p:nvPr/>
        </p:nvCxnSpPr>
        <p:spPr>
          <a:xfrm flipV="1">
            <a:off x="3618388" y="4952233"/>
            <a:ext cx="324718" cy="329988"/>
          </a:xfrm>
          <a:prstGeom prst="line">
            <a:avLst/>
          </a:prstGeom>
          <a:ln w="5080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140" name="Straight Connector 139"/>
          <p:cNvCxnSpPr>
            <a:stCxn id="22" idx="4"/>
            <a:endCxn id="44" idx="4"/>
          </p:cNvCxnSpPr>
          <p:nvPr/>
        </p:nvCxnSpPr>
        <p:spPr>
          <a:xfrm flipH="1">
            <a:off x="713573" y="1209365"/>
            <a:ext cx="640175" cy="93607"/>
          </a:xfrm>
          <a:prstGeom prst="line">
            <a:avLst/>
          </a:prstGeom>
          <a:ln w="5080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141" name="Straight Connector 140"/>
          <p:cNvCxnSpPr>
            <a:stCxn id="66" idx="4"/>
          </p:cNvCxnSpPr>
          <p:nvPr/>
        </p:nvCxnSpPr>
        <p:spPr>
          <a:xfrm flipH="1">
            <a:off x="1388974" y="380229"/>
            <a:ext cx="93756" cy="684064"/>
          </a:xfrm>
          <a:prstGeom prst="line">
            <a:avLst/>
          </a:prstGeom>
          <a:ln w="5080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142" name="Straight Connector 141"/>
          <p:cNvCxnSpPr>
            <a:endCxn id="22" idx="7"/>
          </p:cNvCxnSpPr>
          <p:nvPr/>
        </p:nvCxnSpPr>
        <p:spPr>
          <a:xfrm flipH="1">
            <a:off x="1439882" y="440397"/>
            <a:ext cx="609984" cy="638369"/>
          </a:xfrm>
          <a:prstGeom prst="line">
            <a:avLst/>
          </a:prstGeom>
          <a:ln w="5080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143" name="Straight Connector 142"/>
          <p:cNvCxnSpPr>
            <a:stCxn id="20" idx="0"/>
            <a:endCxn id="22" idx="5"/>
          </p:cNvCxnSpPr>
          <p:nvPr/>
        </p:nvCxnSpPr>
        <p:spPr>
          <a:xfrm flipH="1">
            <a:off x="1439891" y="1122135"/>
            <a:ext cx="348603" cy="64822"/>
          </a:xfrm>
          <a:prstGeom prst="line">
            <a:avLst/>
          </a:prstGeom>
          <a:ln w="50800">
            <a:solidFill>
              <a:schemeClr val="bg2"/>
            </a:solidFill>
          </a:ln>
        </p:spPr>
        <p:style>
          <a:lnRef idx="1">
            <a:schemeClr val="accent1"/>
          </a:lnRef>
          <a:fillRef idx="0">
            <a:schemeClr val="accent1"/>
          </a:fillRef>
          <a:effectRef idx="0">
            <a:schemeClr val="accent1"/>
          </a:effectRef>
          <a:fontRef idx="minor">
            <a:schemeClr val="tx1"/>
          </a:fontRef>
        </p:style>
      </p:cxnSp>
      <p:sp>
        <p:nvSpPr>
          <p:cNvPr id="144" name="Oval 143"/>
          <p:cNvSpPr/>
          <p:nvPr/>
        </p:nvSpPr>
        <p:spPr>
          <a:xfrm>
            <a:off x="2346548" y="711766"/>
            <a:ext cx="243649" cy="153018"/>
          </a:xfrm>
          <a:prstGeom prst="ellipse">
            <a:avLst/>
          </a:prstGeom>
          <a:solidFill>
            <a:schemeClr val="tx1"/>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lIns="81976" tIns="40986" rIns="81976" bIns="40986" rtlCol="0" anchor="ctr"/>
          <a:lstStyle/>
          <a:p>
            <a:pPr marL="0" marR="0" lvl="0" indent="0" algn="ctr" defTabSz="819719"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cxnSp>
        <p:nvCxnSpPr>
          <p:cNvPr id="145" name="Straight Connector 144"/>
          <p:cNvCxnSpPr>
            <a:endCxn id="21" idx="4"/>
          </p:cNvCxnSpPr>
          <p:nvPr/>
        </p:nvCxnSpPr>
        <p:spPr>
          <a:xfrm>
            <a:off x="2509825" y="799927"/>
            <a:ext cx="434798" cy="401034"/>
          </a:xfrm>
          <a:prstGeom prst="line">
            <a:avLst/>
          </a:prstGeom>
          <a:ln w="5080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146" name="Straight Connector 145"/>
          <p:cNvCxnSpPr>
            <a:endCxn id="54" idx="4"/>
          </p:cNvCxnSpPr>
          <p:nvPr/>
        </p:nvCxnSpPr>
        <p:spPr>
          <a:xfrm>
            <a:off x="3035254" y="4300645"/>
            <a:ext cx="24037" cy="558842"/>
          </a:xfrm>
          <a:prstGeom prst="line">
            <a:avLst/>
          </a:prstGeom>
          <a:ln w="5080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147" name="Straight Connector 146"/>
          <p:cNvCxnSpPr>
            <a:stCxn id="56" idx="0"/>
            <a:endCxn id="41" idx="6"/>
          </p:cNvCxnSpPr>
          <p:nvPr/>
        </p:nvCxnSpPr>
        <p:spPr>
          <a:xfrm flipH="1" flipV="1">
            <a:off x="1394347" y="3633025"/>
            <a:ext cx="1019982" cy="2318"/>
          </a:xfrm>
          <a:prstGeom prst="line">
            <a:avLst/>
          </a:prstGeom>
          <a:ln w="5080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148" name="Straight Connector 147"/>
          <p:cNvCxnSpPr>
            <a:endCxn id="41" idx="4"/>
          </p:cNvCxnSpPr>
          <p:nvPr/>
        </p:nvCxnSpPr>
        <p:spPr>
          <a:xfrm flipH="1" flipV="1">
            <a:off x="1272523" y="3709533"/>
            <a:ext cx="1280352" cy="60281"/>
          </a:xfrm>
          <a:prstGeom prst="line">
            <a:avLst/>
          </a:prstGeom>
          <a:ln w="5080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149" name="Straight Connector 148"/>
          <p:cNvCxnSpPr>
            <a:stCxn id="44" idx="4"/>
          </p:cNvCxnSpPr>
          <p:nvPr/>
        </p:nvCxnSpPr>
        <p:spPr>
          <a:xfrm flipH="1" flipV="1">
            <a:off x="586971" y="707132"/>
            <a:ext cx="126603" cy="595841"/>
          </a:xfrm>
          <a:prstGeom prst="line">
            <a:avLst/>
          </a:prstGeom>
          <a:ln w="5080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150" name="Straight Connector 149"/>
          <p:cNvCxnSpPr>
            <a:stCxn id="18" idx="4"/>
            <a:endCxn id="47" idx="0"/>
          </p:cNvCxnSpPr>
          <p:nvPr/>
        </p:nvCxnSpPr>
        <p:spPr>
          <a:xfrm>
            <a:off x="2041699" y="3398859"/>
            <a:ext cx="9555" cy="969116"/>
          </a:xfrm>
          <a:prstGeom prst="line">
            <a:avLst/>
          </a:prstGeom>
          <a:ln w="50800">
            <a:solidFill>
              <a:schemeClr val="bg2"/>
            </a:solidFill>
          </a:ln>
        </p:spPr>
        <p:style>
          <a:lnRef idx="1">
            <a:schemeClr val="accent1"/>
          </a:lnRef>
          <a:fillRef idx="0">
            <a:schemeClr val="accent1"/>
          </a:fillRef>
          <a:effectRef idx="0">
            <a:schemeClr val="accent1"/>
          </a:effectRef>
          <a:fontRef idx="minor">
            <a:schemeClr val="tx1"/>
          </a:fontRef>
        </p:style>
      </p:cxnSp>
      <p:sp>
        <p:nvSpPr>
          <p:cNvPr id="151" name="Oval 150"/>
          <p:cNvSpPr/>
          <p:nvPr/>
        </p:nvSpPr>
        <p:spPr>
          <a:xfrm>
            <a:off x="2805679" y="1906080"/>
            <a:ext cx="243649" cy="153018"/>
          </a:xfrm>
          <a:prstGeom prst="ellipse">
            <a:avLst/>
          </a:prstGeom>
          <a:solidFill>
            <a:schemeClr val="tx1"/>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lIns="81976" tIns="40986" rIns="81976" bIns="40986" rtlCol="0" anchor="ctr"/>
          <a:lstStyle/>
          <a:p>
            <a:pPr marL="0" marR="0" lvl="0" indent="0" algn="ctr" defTabSz="819719"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cxnSp>
        <p:nvCxnSpPr>
          <p:cNvPr id="152" name="Straight Connector 151"/>
          <p:cNvCxnSpPr>
            <a:endCxn id="151" idx="5"/>
          </p:cNvCxnSpPr>
          <p:nvPr/>
        </p:nvCxnSpPr>
        <p:spPr>
          <a:xfrm>
            <a:off x="2572573" y="1655035"/>
            <a:ext cx="441083" cy="381663"/>
          </a:xfrm>
          <a:prstGeom prst="line">
            <a:avLst/>
          </a:prstGeom>
          <a:ln w="5080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153" name="Straight Connector 152"/>
          <p:cNvCxnSpPr>
            <a:endCxn id="48" idx="0"/>
          </p:cNvCxnSpPr>
          <p:nvPr/>
        </p:nvCxnSpPr>
        <p:spPr>
          <a:xfrm>
            <a:off x="2930204" y="2002150"/>
            <a:ext cx="100413" cy="144745"/>
          </a:xfrm>
          <a:prstGeom prst="line">
            <a:avLst/>
          </a:prstGeom>
          <a:ln w="50800">
            <a:solidFill>
              <a:schemeClr val="bg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87403666"/>
      </p:ext>
    </p:extLst>
  </p:cSld>
  <p:clrMapOvr>
    <a:masterClrMapping/>
  </p:clrMapOvr>
  <mc:AlternateContent xmlns:mc="http://schemas.openxmlformats.org/markup-compatibility/2006" xmlns:p14="http://schemas.microsoft.com/office/powerpoint/2010/main">
    <mc:Choice Requires="p14">
      <p:transition spd="slow" p14:dur="1500">
        <p:zoom/>
      </p:transition>
    </mc:Choice>
    <mc:Fallback xmlns="">
      <p:transition spd="slow">
        <p:zoom/>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l="-25000" r="-25000"/>
          </a:stretch>
        </a:blipFill>
        <a:effectLst/>
      </p:bgPr>
    </p:bg>
    <p:spTree>
      <p:nvGrpSpPr>
        <p:cNvPr id="1" name=""/>
        <p:cNvGrpSpPr/>
        <p:nvPr/>
      </p:nvGrpSpPr>
      <p:grpSpPr>
        <a:xfrm>
          <a:off x="0" y="0"/>
          <a:ext cx="0" cy="0"/>
          <a:chOff x="0" y="0"/>
          <a:chExt cx="0" cy="0"/>
        </a:xfrm>
      </p:grpSpPr>
      <p:sp>
        <p:nvSpPr>
          <p:cNvPr id="3" name="Rectangle 2"/>
          <p:cNvSpPr/>
          <p:nvPr/>
        </p:nvSpPr>
        <p:spPr>
          <a:xfrm>
            <a:off x="1271451" y="304800"/>
            <a:ext cx="7034349" cy="6776150"/>
          </a:xfrm>
          <a:prstGeom prst="rect">
            <a:avLst/>
          </a:prstGeom>
          <a:effectLst>
            <a:outerShdw blurRad="50800" dist="38100" dir="2700000" algn="tl" rotWithShape="0">
              <a:schemeClr val="tx1">
                <a:alpha val="40000"/>
              </a:schemeClr>
            </a:outerShdw>
          </a:effectLst>
        </p:spPr>
        <p:txBody>
          <a:bodyPr wrap="square">
            <a:spAutoFit/>
          </a:bodyPr>
          <a:lstStyle/>
          <a:p>
            <a:pPr marL="0" marR="0" lvl="0" indent="0" algn="l" defTabSz="914400" rtl="0" eaLnBrk="1" fontAlgn="base" latinLnBrk="0" hangingPunct="1">
              <a:lnSpc>
                <a:spcPts val="1800"/>
              </a:lnSpc>
              <a:spcBef>
                <a:spcPts val="0"/>
              </a:spcBef>
              <a:spcAft>
                <a:spcPts val="0"/>
              </a:spcAft>
              <a:buClrTx/>
              <a:buSzTx/>
              <a:buFontTx/>
              <a:buNone/>
              <a:tabLst/>
              <a:defRPr/>
            </a:pPr>
            <a:r>
              <a:rPr kumimoji="0" lang="en-US" sz="14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Calibri" panose="020F0502020204030204" pitchFamily="34" charset="0"/>
                <a:ea typeface="Calibri" panose="020F0502020204030204" pitchFamily="34" charset="0"/>
                <a:cs typeface="Times New Roman" panose="02020603050405020304" pitchFamily="18" charset="0"/>
              </a:rPr>
              <a:t>Ergotron          	SV43-53EO-1              Telepresence </a:t>
            </a:r>
            <a:r>
              <a:rPr kumimoji="0" lang="en-US" sz="14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panose="020F0502020204030204" pitchFamily="34" charset="0"/>
                <a:ea typeface="Calibri" panose="020F0502020204030204" pitchFamily="34" charset="0"/>
                <a:cs typeface="Times New Roman" panose="02020603050405020304" pitchFamily="18" charset="0"/>
              </a:rPr>
              <a:t>Cart                                  	</a:t>
            </a:r>
            <a:r>
              <a:rPr kumimoji="0" lang="en-US" sz="14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Calibri" panose="020F0502020204030204" pitchFamily="34" charset="0"/>
                <a:ea typeface="Calibri" panose="020F0502020204030204" pitchFamily="34" charset="0"/>
                <a:cs typeface="Times New Roman" panose="02020603050405020304" pitchFamily="18" charset="0"/>
              </a:rPr>
              <a:t>1</a:t>
            </a:r>
            <a:endParaRPr kumimoji="0" lang="en-US" sz="14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base" latinLnBrk="0" hangingPunct="1">
              <a:lnSpc>
                <a:spcPts val="1800"/>
              </a:lnSpc>
              <a:spcBef>
                <a:spcPts val="0"/>
              </a:spcBef>
              <a:spcAft>
                <a:spcPts val="0"/>
              </a:spcAft>
              <a:buClrTx/>
              <a:buSzTx/>
              <a:buFontTx/>
              <a:buNone/>
              <a:tabLst/>
              <a:defRPr/>
            </a:pPr>
            <a:r>
              <a:rPr kumimoji="0" lang="en-US" sz="1400" b="1" i="0" u="none" strike="noStrike" kern="1200" cap="none" spc="0" normalizeH="0" baseline="0" noProof="0" dirty="0" err="1">
                <a:ln>
                  <a:noFill/>
                </a:ln>
                <a:solidFill>
                  <a:prstClr val="white"/>
                </a:solidFill>
                <a:effectLst>
                  <a:outerShdw blurRad="38100" dist="38100" dir="2700000" algn="tl">
                    <a:srgbClr val="000000">
                      <a:alpha val="43137"/>
                    </a:srgbClr>
                  </a:outerShdw>
                </a:effectLst>
                <a:uLnTx/>
                <a:uFillTx/>
                <a:latin typeface="Calibri" panose="020F0502020204030204" pitchFamily="34" charset="0"/>
                <a:ea typeface="Calibri" panose="020F0502020204030204" pitchFamily="34" charset="0"/>
                <a:cs typeface="Times New Roman" panose="02020603050405020304" pitchFamily="18" charset="0"/>
              </a:rPr>
              <a:t>JedMed</a:t>
            </a:r>
            <a:r>
              <a:rPr kumimoji="0" lang="en-US" sz="14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en-US" sz="14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Calibri" panose="020F0502020204030204" pitchFamily="34" charset="0"/>
                <a:ea typeface="Calibri" panose="020F0502020204030204" pitchFamily="34" charset="0"/>
                <a:cs typeface="Times New Roman" panose="02020603050405020304" pitchFamily="18" charset="0"/>
              </a:rPr>
              <a:t>	39-7420 </a:t>
            </a:r>
            <a:r>
              <a:rPr kumimoji="0" lang="en-US" sz="14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panose="020F0502020204030204" pitchFamily="34" charset="0"/>
                <a:ea typeface="Calibri" panose="020F0502020204030204" pitchFamily="34" charset="0"/>
                <a:cs typeface="Times New Roman" panose="02020603050405020304" pitchFamily="18" charset="0"/>
              </a:rPr>
              <a:t>Series 1        Horus </a:t>
            </a:r>
            <a:r>
              <a:rPr kumimoji="0" lang="en-US" sz="14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Calibri" panose="020F0502020204030204" pitchFamily="34" charset="0"/>
                <a:ea typeface="Calibri" panose="020F0502020204030204" pitchFamily="34" charset="0"/>
                <a:cs typeface="Times New Roman" panose="02020603050405020304" pitchFamily="18" charset="0"/>
              </a:rPr>
              <a:t>Handheld Camera </a:t>
            </a:r>
            <a:r>
              <a:rPr kumimoji="0" lang="en-US" sz="14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panose="020F0502020204030204" pitchFamily="34" charset="0"/>
                <a:ea typeface="Calibri" panose="020F0502020204030204" pitchFamily="34" charset="0"/>
                <a:cs typeface="Times New Roman" panose="02020603050405020304" pitchFamily="18" charset="0"/>
              </a:rPr>
              <a:t>w/3 Lenses    </a:t>
            </a:r>
            <a:r>
              <a:rPr kumimoji="0" lang="en-US" sz="14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Calibri" panose="020F0502020204030204" pitchFamily="34" charset="0"/>
                <a:ea typeface="Calibri" panose="020F0502020204030204" pitchFamily="34" charset="0"/>
                <a:cs typeface="Times New Roman" panose="02020603050405020304" pitchFamily="18" charset="0"/>
              </a:rPr>
              <a:t>	1</a:t>
            </a:r>
            <a:endParaRPr kumimoji="0" lang="en-US" sz="14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base" latinLnBrk="0" hangingPunct="1">
              <a:lnSpc>
                <a:spcPts val="18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panose="020F0502020204030204" pitchFamily="34" charset="0"/>
                <a:ea typeface="Calibri" panose="020F0502020204030204" pitchFamily="34" charset="0"/>
                <a:cs typeface="Times New Roman" panose="02020603050405020304" pitchFamily="18" charset="0"/>
              </a:rPr>
              <a:t>Cisco               </a:t>
            </a:r>
            <a:r>
              <a:rPr kumimoji="0" lang="en-US" sz="14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Calibri" panose="020F0502020204030204" pitchFamily="34" charset="0"/>
                <a:ea typeface="Calibri" panose="020F0502020204030204" pitchFamily="34" charset="0"/>
                <a:cs typeface="Times New Roman" panose="02020603050405020304" pitchFamily="18" charset="0"/>
              </a:rPr>
              <a:t>	SX-10                            </a:t>
            </a:r>
            <a:r>
              <a:rPr kumimoji="0" lang="en-US" sz="14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panose="020F0502020204030204" pitchFamily="34" charset="0"/>
                <a:ea typeface="Calibri" panose="020F0502020204030204" pitchFamily="34" charset="0"/>
                <a:cs typeface="Times New Roman" panose="02020603050405020304" pitchFamily="18" charset="0"/>
              </a:rPr>
              <a:t>Video Conference Cam/Encoder           </a:t>
            </a:r>
            <a:r>
              <a:rPr kumimoji="0" lang="en-US" sz="14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Calibri" panose="020F0502020204030204" pitchFamily="34" charset="0"/>
                <a:ea typeface="Calibri" panose="020F0502020204030204" pitchFamily="34" charset="0"/>
                <a:cs typeface="Times New Roman" panose="02020603050405020304" pitchFamily="18" charset="0"/>
              </a:rPr>
              <a:t>	1</a:t>
            </a:r>
            <a:endParaRPr kumimoji="0" lang="en-US" sz="14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base" latinLnBrk="0" hangingPunct="1">
              <a:lnSpc>
                <a:spcPts val="1800"/>
              </a:lnSpc>
              <a:spcBef>
                <a:spcPts val="0"/>
              </a:spcBef>
              <a:spcAft>
                <a:spcPts val="0"/>
              </a:spcAft>
              <a:buClrTx/>
              <a:buSzTx/>
              <a:buFontTx/>
              <a:buNone/>
              <a:tabLst/>
              <a:defRPr/>
            </a:pPr>
            <a:r>
              <a:rPr kumimoji="0" lang="en-US" sz="14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Calibri" panose="020F0502020204030204" pitchFamily="34" charset="0"/>
                <a:ea typeface="Calibri" panose="020F0502020204030204" pitchFamily="34" charset="0"/>
                <a:cs typeface="Times New Roman" panose="02020603050405020304" pitchFamily="18" charset="0"/>
              </a:rPr>
              <a:t>Cisco               	SX-10	               License</a:t>
            </a:r>
            <a:r>
              <a:rPr kumimoji="0" lang="en-US" sz="14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en-US" sz="14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Calibri" panose="020F0502020204030204" pitchFamily="34" charset="0"/>
                <a:ea typeface="Calibri" panose="020F0502020204030204" pitchFamily="34" charset="0"/>
                <a:cs typeface="Times New Roman" panose="02020603050405020304" pitchFamily="18" charset="0"/>
              </a:rPr>
              <a:t>	1</a:t>
            </a:r>
            <a:endParaRPr kumimoji="0" lang="en-US" sz="14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base" latinLnBrk="0" hangingPunct="1">
              <a:lnSpc>
                <a:spcPts val="18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panose="020F0502020204030204" pitchFamily="34" charset="0"/>
                <a:ea typeface="Calibri" panose="020F0502020204030204" pitchFamily="34" charset="0"/>
                <a:cs typeface="Times New Roman" panose="02020603050405020304" pitchFamily="18" charset="0"/>
              </a:rPr>
              <a:t>HP                   </a:t>
            </a:r>
            <a:r>
              <a:rPr kumimoji="0" lang="en-US" sz="14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Calibri" panose="020F0502020204030204" pitchFamily="34" charset="0"/>
                <a:ea typeface="Calibri" panose="020F0502020204030204" pitchFamily="34" charset="0"/>
                <a:cs typeface="Times New Roman" panose="02020603050405020304" pitchFamily="18" charset="0"/>
              </a:rPr>
              <a:t>	P4K05UT                      </a:t>
            </a:r>
            <a:r>
              <a:rPr kumimoji="0" lang="en-US" sz="14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panose="020F0502020204030204" pitchFamily="34" charset="0"/>
                <a:ea typeface="Calibri" panose="020F0502020204030204" pitchFamily="34" charset="0"/>
                <a:cs typeface="Times New Roman" panose="02020603050405020304" pitchFamily="18" charset="0"/>
              </a:rPr>
              <a:t>Desk Top Mini Elite PC                           	1</a:t>
            </a:r>
          </a:p>
          <a:p>
            <a:pPr marL="0" marR="0" lvl="0" indent="0" algn="l" defTabSz="914400" rtl="0" eaLnBrk="1" fontAlgn="base" latinLnBrk="0" hangingPunct="1">
              <a:lnSpc>
                <a:spcPts val="18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panose="020F0502020204030204" pitchFamily="34" charset="0"/>
                <a:ea typeface="Calibri" panose="020F0502020204030204" pitchFamily="34" charset="0"/>
                <a:cs typeface="Times New Roman" panose="02020603050405020304" pitchFamily="18" charset="0"/>
              </a:rPr>
              <a:t>HP                   </a:t>
            </a:r>
            <a:r>
              <a:rPr kumimoji="0" lang="en-US" sz="14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Calibri" panose="020F0502020204030204" pitchFamily="34" charset="0"/>
                <a:ea typeface="Calibri" panose="020F0502020204030204" pitchFamily="34" charset="0"/>
                <a:cs typeface="Times New Roman" panose="02020603050405020304" pitchFamily="18" charset="0"/>
              </a:rPr>
              <a:t>	K7X31-6001                </a:t>
            </a:r>
            <a:r>
              <a:rPr kumimoji="0" lang="en-US" sz="14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panose="020F0502020204030204" pitchFamily="34" charset="0"/>
                <a:ea typeface="Calibri" panose="020F0502020204030204" pitchFamily="34" charset="0"/>
                <a:cs typeface="Times New Roman" panose="02020603050405020304" pitchFamily="18" charset="0"/>
              </a:rPr>
              <a:t>P232 Pro Display 23” Monitor              	1</a:t>
            </a:r>
          </a:p>
          <a:p>
            <a:pPr marL="0" marR="0" lvl="0" indent="0" algn="l" defTabSz="914400" rtl="0" eaLnBrk="1" fontAlgn="base" latinLnBrk="0" hangingPunct="1">
              <a:lnSpc>
                <a:spcPts val="18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panose="020F0502020204030204" pitchFamily="34" charset="0"/>
                <a:ea typeface="Calibri" panose="020F0502020204030204" pitchFamily="34" charset="0"/>
                <a:cs typeface="Times New Roman" panose="02020603050405020304" pitchFamily="18" charset="0"/>
              </a:rPr>
              <a:t>LG                    </a:t>
            </a:r>
            <a:r>
              <a:rPr kumimoji="0" lang="en-US" sz="14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Calibri" panose="020F0502020204030204" pitchFamily="34" charset="0"/>
                <a:ea typeface="Calibri" panose="020F0502020204030204" pitchFamily="34" charset="0"/>
                <a:cs typeface="Times New Roman" panose="02020603050405020304" pitchFamily="18" charset="0"/>
              </a:rPr>
              <a:t>	24LF4520                    </a:t>
            </a:r>
            <a:r>
              <a:rPr kumimoji="0" lang="en-US" sz="14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panose="020F0502020204030204" pitchFamily="34" charset="0"/>
                <a:ea typeface="Calibri" panose="020F0502020204030204" pitchFamily="34" charset="0"/>
                <a:cs typeface="Times New Roman" panose="02020603050405020304" pitchFamily="18" charset="0"/>
              </a:rPr>
              <a:t>24” LCD </a:t>
            </a:r>
            <a:r>
              <a:rPr kumimoji="0" lang="en-US" sz="14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Calibri" panose="020F0502020204030204" pitchFamily="34" charset="0"/>
                <a:ea typeface="Calibri" panose="020F0502020204030204" pitchFamily="34" charset="0"/>
                <a:cs typeface="Times New Roman" panose="02020603050405020304" pitchFamily="18" charset="0"/>
              </a:rPr>
              <a:t>TV		  	1</a:t>
            </a:r>
            <a:endParaRPr kumimoji="0" lang="en-US" sz="14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base" latinLnBrk="0" hangingPunct="1">
              <a:lnSpc>
                <a:spcPts val="18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panose="020F0502020204030204" pitchFamily="34" charset="0"/>
                <a:ea typeface="Calibri" panose="020F0502020204030204" pitchFamily="34" charset="0"/>
                <a:cs typeface="Times New Roman" panose="02020603050405020304" pitchFamily="18" charset="0"/>
              </a:rPr>
              <a:t>Littman           </a:t>
            </a:r>
            <a:r>
              <a:rPr kumimoji="0" lang="en-US" sz="14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Calibri" panose="020F0502020204030204" pitchFamily="34" charset="0"/>
                <a:ea typeface="Calibri" panose="020F0502020204030204" pitchFamily="34" charset="0"/>
                <a:cs typeface="Times New Roman" panose="02020603050405020304" pitchFamily="18" charset="0"/>
              </a:rPr>
              <a:t>	3200BK27                   Electronic </a:t>
            </a:r>
            <a:r>
              <a:rPr kumimoji="0" lang="en-US" sz="14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panose="020F0502020204030204" pitchFamily="34" charset="0"/>
                <a:ea typeface="Calibri" panose="020F0502020204030204" pitchFamily="34" charset="0"/>
                <a:cs typeface="Times New Roman" panose="02020603050405020304" pitchFamily="18" charset="0"/>
              </a:rPr>
              <a:t>Bluetooth Stethoscope        </a:t>
            </a:r>
            <a:r>
              <a:rPr kumimoji="0" lang="en-US" sz="14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Calibri" panose="020F0502020204030204" pitchFamily="34" charset="0"/>
                <a:ea typeface="Calibri" panose="020F0502020204030204" pitchFamily="34" charset="0"/>
                <a:cs typeface="Times New Roman" panose="02020603050405020304" pitchFamily="18" charset="0"/>
              </a:rPr>
              <a:t>	1</a:t>
            </a:r>
            <a:endParaRPr kumimoji="0" lang="en-US" sz="14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base" latinLnBrk="0" hangingPunct="1">
              <a:lnSpc>
                <a:spcPts val="18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panose="020F0502020204030204" pitchFamily="34" charset="0"/>
                <a:ea typeface="Calibri" panose="020F0502020204030204" pitchFamily="34" charset="0"/>
                <a:cs typeface="Times New Roman" panose="02020603050405020304" pitchFamily="18" charset="0"/>
              </a:rPr>
              <a:t>Ergotron          </a:t>
            </a:r>
            <a:r>
              <a:rPr kumimoji="0" lang="en-US" sz="14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Calibri" panose="020F0502020204030204" pitchFamily="34" charset="0"/>
                <a:ea typeface="Calibri" panose="020F0502020204030204" pitchFamily="34" charset="0"/>
                <a:cs typeface="Times New Roman" panose="02020603050405020304" pitchFamily="18" charset="0"/>
              </a:rPr>
              <a:t>	97-780-194                 </a:t>
            </a:r>
            <a:r>
              <a:rPr kumimoji="0" lang="en-US" sz="14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panose="020F0502020204030204" pitchFamily="34" charset="0"/>
                <a:ea typeface="Calibri" panose="020F0502020204030204" pitchFamily="34" charset="0"/>
                <a:cs typeface="Times New Roman" panose="02020603050405020304" pitchFamily="18" charset="0"/>
              </a:rPr>
              <a:t>Scanner Shelf                                         	</a:t>
            </a:r>
            <a:r>
              <a:rPr kumimoji="0" lang="en-US" sz="14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Calibri" panose="020F0502020204030204" pitchFamily="34" charset="0"/>
                <a:ea typeface="Calibri" panose="020F0502020204030204" pitchFamily="34" charset="0"/>
                <a:cs typeface="Times New Roman" panose="02020603050405020304" pitchFamily="18" charset="0"/>
              </a:rPr>
              <a:t>1</a:t>
            </a:r>
            <a:endParaRPr kumimoji="0" lang="en-US" sz="14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base" latinLnBrk="0" hangingPunct="1">
              <a:lnSpc>
                <a:spcPts val="1800"/>
              </a:lnSpc>
              <a:spcBef>
                <a:spcPts val="0"/>
              </a:spcBef>
              <a:spcAft>
                <a:spcPts val="0"/>
              </a:spcAft>
              <a:buClrTx/>
              <a:buSzTx/>
              <a:buFontTx/>
              <a:buNone/>
              <a:tabLst/>
              <a:defRPr/>
            </a:pPr>
            <a:r>
              <a:rPr kumimoji="0" lang="en-US" sz="1400" b="1" i="0" u="none" strike="noStrike" kern="1200" cap="none" spc="0" normalizeH="0" baseline="0" noProof="0" dirty="0" err="1">
                <a:ln>
                  <a:noFill/>
                </a:ln>
                <a:solidFill>
                  <a:prstClr val="white"/>
                </a:solidFill>
                <a:effectLst>
                  <a:outerShdw blurRad="38100" dist="38100" dir="2700000" algn="tl">
                    <a:srgbClr val="000000">
                      <a:alpha val="43137"/>
                    </a:srgbClr>
                  </a:outerShdw>
                </a:effectLst>
                <a:uLnTx/>
                <a:uFillTx/>
                <a:latin typeface="Calibri" panose="020F0502020204030204" pitchFamily="34" charset="0"/>
                <a:ea typeface="Calibri" panose="020F0502020204030204" pitchFamily="34" charset="0"/>
                <a:cs typeface="Times New Roman" panose="02020603050405020304" pitchFamily="18" charset="0"/>
              </a:rPr>
              <a:t>Startech</a:t>
            </a:r>
            <a:r>
              <a:rPr kumimoji="0" lang="en-US" sz="14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en-US" sz="14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Calibri" panose="020F0502020204030204" pitchFamily="34" charset="0"/>
                <a:ea typeface="Calibri" panose="020F0502020204030204" pitchFamily="34" charset="0"/>
                <a:cs typeface="Times New Roman" panose="02020603050405020304" pitchFamily="18" charset="0"/>
              </a:rPr>
              <a:t>	C6PATCH1BK              1</a:t>
            </a:r>
            <a:r>
              <a:rPr kumimoji="0" lang="en-US" sz="14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panose="020F0502020204030204" pitchFamily="34" charset="0"/>
                <a:ea typeface="Calibri" panose="020F0502020204030204" pitchFamily="34" charset="0"/>
                <a:cs typeface="Times New Roman" panose="02020603050405020304" pitchFamily="18" charset="0"/>
              </a:rPr>
              <a:t>’ Black Cat6 UTP Patch Cable             	</a:t>
            </a:r>
            <a:r>
              <a:rPr kumimoji="0" lang="en-US" sz="14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Calibri" panose="020F0502020204030204" pitchFamily="34" charset="0"/>
                <a:ea typeface="Calibri" panose="020F0502020204030204" pitchFamily="34" charset="0"/>
                <a:cs typeface="Times New Roman" panose="02020603050405020304" pitchFamily="18" charset="0"/>
              </a:rPr>
              <a:t>1</a:t>
            </a:r>
            <a:endParaRPr kumimoji="0" lang="en-US" sz="14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base" latinLnBrk="0" hangingPunct="1">
              <a:lnSpc>
                <a:spcPts val="18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panose="020F0502020204030204" pitchFamily="34" charset="0"/>
                <a:ea typeface="Calibri" panose="020F0502020204030204" pitchFamily="34" charset="0"/>
                <a:cs typeface="Times New Roman" panose="02020603050405020304" pitchFamily="18" charset="0"/>
              </a:rPr>
              <a:t>Belkin               </a:t>
            </a:r>
            <a:r>
              <a:rPr kumimoji="0" lang="en-US" sz="14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Calibri" panose="020F0502020204030204" pitchFamily="34" charset="0"/>
                <a:ea typeface="Calibri" panose="020F0502020204030204" pitchFamily="34" charset="0"/>
                <a:cs typeface="Times New Roman" panose="02020603050405020304" pitchFamily="18" charset="0"/>
              </a:rPr>
              <a:t>	A3L980-04-BLK-S      </a:t>
            </a:r>
            <a:r>
              <a:rPr kumimoji="0" lang="en-US" sz="14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panose="020F0502020204030204" pitchFamily="34" charset="0"/>
                <a:ea typeface="Calibri" panose="020F0502020204030204" pitchFamily="34" charset="0"/>
                <a:cs typeface="Times New Roman" panose="02020603050405020304" pitchFamily="18" charset="0"/>
              </a:rPr>
              <a:t>4’ Black Cat6 Patch Cable RJ45/RJ45      </a:t>
            </a:r>
            <a:r>
              <a:rPr kumimoji="0" lang="en-US" sz="14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Calibri" panose="020F0502020204030204" pitchFamily="34" charset="0"/>
                <a:ea typeface="Calibri" panose="020F0502020204030204" pitchFamily="34" charset="0"/>
                <a:cs typeface="Times New Roman" panose="02020603050405020304" pitchFamily="18" charset="0"/>
              </a:rPr>
              <a:t>	1</a:t>
            </a:r>
            <a:endParaRPr kumimoji="0" lang="en-US" sz="14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base" latinLnBrk="0" hangingPunct="1">
              <a:lnSpc>
                <a:spcPts val="18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panose="020F0502020204030204" pitchFamily="34" charset="0"/>
                <a:ea typeface="Calibri" panose="020F0502020204030204" pitchFamily="34" charset="0"/>
                <a:cs typeface="Times New Roman" panose="02020603050405020304" pitchFamily="18" charset="0"/>
              </a:rPr>
              <a:t>Tripp-Lite         </a:t>
            </a:r>
            <a:r>
              <a:rPr kumimoji="0" lang="en-US" sz="14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Calibri" panose="020F0502020204030204" pitchFamily="34" charset="0"/>
                <a:ea typeface="Calibri" panose="020F0502020204030204" pitchFamily="34" charset="0"/>
                <a:cs typeface="Times New Roman" panose="02020603050405020304" pitchFamily="18" charset="0"/>
              </a:rPr>
              <a:t>	P569-003                    </a:t>
            </a:r>
            <a:r>
              <a:rPr kumimoji="0" lang="en-US" sz="14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panose="020F0502020204030204" pitchFamily="34" charset="0"/>
                <a:ea typeface="Calibri" panose="020F0502020204030204" pitchFamily="34" charset="0"/>
                <a:cs typeface="Times New Roman" panose="02020603050405020304" pitchFamily="18" charset="0"/>
              </a:rPr>
              <a:t>3’ High Speed HDMI Cable                   	</a:t>
            </a:r>
            <a:r>
              <a:rPr kumimoji="0" lang="en-US" sz="14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Calibri" panose="020F0502020204030204" pitchFamily="34" charset="0"/>
                <a:ea typeface="Calibri" panose="020F0502020204030204" pitchFamily="34" charset="0"/>
                <a:cs typeface="Times New Roman" panose="02020603050405020304" pitchFamily="18" charset="0"/>
              </a:rPr>
              <a:t>1</a:t>
            </a:r>
            <a:endParaRPr kumimoji="0" lang="en-US" sz="14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base" latinLnBrk="0" hangingPunct="1">
              <a:lnSpc>
                <a:spcPts val="18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panose="020F0502020204030204" pitchFamily="34" charset="0"/>
                <a:ea typeface="Calibri" panose="020F0502020204030204" pitchFamily="34" charset="0"/>
                <a:cs typeface="Times New Roman" panose="02020603050405020304" pitchFamily="18" charset="0"/>
              </a:rPr>
              <a:t>Tripp-Lite         </a:t>
            </a:r>
            <a:r>
              <a:rPr kumimoji="0" lang="en-US" sz="14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Calibri" panose="020F0502020204030204" pitchFamily="34" charset="0"/>
                <a:ea typeface="Calibri" panose="020F0502020204030204" pitchFamily="34" charset="0"/>
                <a:cs typeface="Times New Roman" panose="02020603050405020304" pitchFamily="18" charset="0"/>
              </a:rPr>
              <a:t>	P006-003                    </a:t>
            </a:r>
            <a:r>
              <a:rPr kumimoji="0" lang="en-US" sz="14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panose="020F0502020204030204" pitchFamily="34" charset="0"/>
                <a:ea typeface="Calibri" panose="020F0502020204030204" pitchFamily="34" charset="0"/>
                <a:cs typeface="Times New Roman" panose="02020603050405020304" pitchFamily="18" charset="0"/>
              </a:rPr>
              <a:t>3’ Power Cord 125V, 10A                      	</a:t>
            </a:r>
            <a:r>
              <a:rPr kumimoji="0" lang="en-US" sz="14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Calibri" panose="020F0502020204030204" pitchFamily="34" charset="0"/>
                <a:ea typeface="Calibri" panose="020F0502020204030204" pitchFamily="34" charset="0"/>
                <a:cs typeface="Times New Roman" panose="02020603050405020304" pitchFamily="18" charset="0"/>
              </a:rPr>
              <a:t>1</a:t>
            </a:r>
            <a:endParaRPr kumimoji="0" lang="en-US" sz="14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base" latinLnBrk="0" hangingPunct="1">
              <a:lnSpc>
                <a:spcPts val="1800"/>
              </a:lnSpc>
              <a:spcBef>
                <a:spcPts val="0"/>
              </a:spcBef>
              <a:spcAft>
                <a:spcPts val="0"/>
              </a:spcAft>
              <a:buClrTx/>
              <a:buSzTx/>
              <a:buFontTx/>
              <a:buNone/>
              <a:tabLst/>
              <a:defRPr/>
            </a:pPr>
            <a:r>
              <a:rPr kumimoji="0" lang="en-US" sz="14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Calibri" panose="020F0502020204030204" pitchFamily="34" charset="0"/>
                <a:ea typeface="Calibri" panose="020F0502020204030204" pitchFamily="34" charset="0"/>
                <a:cs typeface="Times New Roman" panose="02020603050405020304" pitchFamily="18" charset="0"/>
              </a:rPr>
              <a:t>Tripp-Lite         	P582-006</a:t>
            </a:r>
            <a:r>
              <a:rPr kumimoji="0" lang="en-US" sz="14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en-US" sz="14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Calibri" panose="020F0502020204030204" pitchFamily="34" charset="0"/>
                <a:ea typeface="Calibri" panose="020F0502020204030204" pitchFamily="34" charset="0"/>
                <a:cs typeface="Times New Roman" panose="02020603050405020304" pitchFamily="18" charset="0"/>
              </a:rPr>
              <a:t>          6</a:t>
            </a:r>
            <a:r>
              <a:rPr kumimoji="0" lang="en-US" sz="14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panose="020F0502020204030204" pitchFamily="34" charset="0"/>
                <a:ea typeface="Calibri" panose="020F0502020204030204" pitchFamily="34" charset="0"/>
                <a:cs typeface="Times New Roman" panose="02020603050405020304" pitchFamily="18" charset="0"/>
              </a:rPr>
              <a:t>’ Display  Port to HDMI	</a:t>
            </a:r>
            <a:r>
              <a:rPr kumimoji="0" lang="en-US" sz="14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Calibri" panose="020F0502020204030204" pitchFamily="34" charset="0"/>
                <a:ea typeface="Calibri" panose="020F0502020204030204" pitchFamily="34" charset="0"/>
                <a:cs typeface="Times New Roman" panose="02020603050405020304" pitchFamily="18" charset="0"/>
              </a:rPr>
              <a:t>	1</a:t>
            </a:r>
            <a:endParaRPr kumimoji="0" lang="en-US" sz="14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base" latinLnBrk="0" hangingPunct="1">
              <a:lnSpc>
                <a:spcPts val="18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panose="020F0502020204030204" pitchFamily="34" charset="0"/>
                <a:ea typeface="Calibri" panose="020F0502020204030204" pitchFamily="34" charset="0"/>
                <a:cs typeface="Times New Roman" panose="02020603050405020304" pitchFamily="18" charset="0"/>
              </a:rPr>
              <a:t>Tripp-Lite         </a:t>
            </a:r>
            <a:r>
              <a:rPr kumimoji="0" lang="en-US" sz="14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Calibri" panose="020F0502020204030204" pitchFamily="34" charset="0"/>
                <a:ea typeface="Calibri" panose="020F0502020204030204" pitchFamily="34" charset="0"/>
                <a:cs typeface="Times New Roman" panose="02020603050405020304" pitchFamily="18" charset="0"/>
              </a:rPr>
              <a:t>	UL17CB-15                 </a:t>
            </a:r>
            <a:r>
              <a:rPr kumimoji="0" lang="en-US" sz="1400" b="1" i="0" u="none" strike="noStrike" kern="1200" cap="none" spc="0" normalizeH="0" baseline="0" noProof="0" dirty="0" err="1" smtClean="0">
                <a:ln>
                  <a:noFill/>
                </a:ln>
                <a:solidFill>
                  <a:prstClr val="white"/>
                </a:solidFill>
                <a:effectLst>
                  <a:outerShdw blurRad="38100" dist="38100" dir="2700000" algn="tl">
                    <a:srgbClr val="000000">
                      <a:alpha val="43137"/>
                    </a:srgbClr>
                  </a:outerShdw>
                </a:effectLst>
                <a:uLnTx/>
                <a:uFillTx/>
                <a:latin typeface="Calibri" panose="020F0502020204030204" pitchFamily="34" charset="0"/>
                <a:ea typeface="Calibri" panose="020F0502020204030204" pitchFamily="34" charset="0"/>
                <a:cs typeface="Times New Roman" panose="02020603050405020304" pitchFamily="18" charset="0"/>
              </a:rPr>
              <a:t>Waber</a:t>
            </a:r>
            <a:r>
              <a:rPr kumimoji="0" lang="en-US" sz="14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en-US" sz="14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panose="020F0502020204030204" pitchFamily="34" charset="0"/>
                <a:ea typeface="Calibri" panose="020F0502020204030204" pitchFamily="34" charset="0"/>
                <a:cs typeface="Times New Roman" panose="02020603050405020304" pitchFamily="18" charset="0"/>
              </a:rPr>
              <a:t>Power Strip, 9 Outlet                	</a:t>
            </a:r>
            <a:r>
              <a:rPr kumimoji="0" lang="en-US" sz="14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Calibri" panose="020F0502020204030204" pitchFamily="34" charset="0"/>
                <a:ea typeface="Calibri" panose="020F0502020204030204" pitchFamily="34" charset="0"/>
                <a:cs typeface="Times New Roman" panose="02020603050405020304" pitchFamily="18" charset="0"/>
              </a:rPr>
              <a:t>1</a:t>
            </a:r>
            <a:endParaRPr kumimoji="0" lang="en-US" sz="14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base" latinLnBrk="0" hangingPunct="1">
              <a:lnSpc>
                <a:spcPts val="1800"/>
              </a:lnSpc>
              <a:spcBef>
                <a:spcPts val="0"/>
              </a:spcBef>
              <a:spcAft>
                <a:spcPts val="0"/>
              </a:spcAft>
              <a:buClrTx/>
              <a:buSzTx/>
              <a:buFontTx/>
              <a:buNone/>
              <a:tabLst/>
              <a:defRPr/>
            </a:pPr>
            <a:r>
              <a:rPr kumimoji="0" lang="en-US" sz="1400" b="1" i="0" u="none" strike="noStrike" kern="1200" cap="none" spc="0" normalizeH="0" baseline="0" noProof="0" dirty="0" err="1">
                <a:ln>
                  <a:noFill/>
                </a:ln>
                <a:solidFill>
                  <a:prstClr val="white"/>
                </a:solidFill>
                <a:effectLst>
                  <a:outerShdw blurRad="38100" dist="38100" dir="2700000" algn="tl">
                    <a:srgbClr val="000000">
                      <a:alpha val="43137"/>
                    </a:srgbClr>
                  </a:outerShdw>
                </a:effectLst>
                <a:uLnTx/>
                <a:uFillTx/>
                <a:latin typeface="Calibri" panose="020F0502020204030204" pitchFamily="34" charset="0"/>
                <a:ea typeface="Calibri" panose="020F0502020204030204" pitchFamily="34" charset="0"/>
                <a:cs typeface="Times New Roman" panose="02020603050405020304" pitchFamily="18" charset="0"/>
              </a:rPr>
              <a:t>ADesso</a:t>
            </a:r>
            <a:r>
              <a:rPr kumimoji="0" lang="en-US" sz="14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en-US" sz="14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Calibri" panose="020F0502020204030204" pitchFamily="34" charset="0"/>
                <a:ea typeface="Calibri" panose="020F0502020204030204" pitchFamily="34" charset="0"/>
                <a:cs typeface="Times New Roman" panose="02020603050405020304" pitchFamily="18" charset="0"/>
              </a:rPr>
              <a:t>	AKB-510HB</a:t>
            </a:r>
            <a:r>
              <a:rPr kumimoji="0" lang="en-US" sz="14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en-US" sz="14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en-US" sz="1400" b="1" i="0" u="none" strike="noStrike" kern="1200" cap="none" spc="0" normalizeH="0" baseline="0" noProof="0" dirty="0" err="1" smtClean="0">
                <a:ln>
                  <a:noFill/>
                </a:ln>
                <a:solidFill>
                  <a:prstClr val="white"/>
                </a:solidFill>
                <a:effectLst>
                  <a:outerShdw blurRad="38100" dist="38100" dir="2700000" algn="tl">
                    <a:srgbClr val="000000">
                      <a:alpha val="43137"/>
                    </a:srgbClr>
                  </a:outerShdw>
                </a:effectLst>
                <a:uLnTx/>
                <a:uFillTx/>
                <a:latin typeface="Calibri" panose="020F0502020204030204" pitchFamily="34" charset="0"/>
                <a:ea typeface="Calibri" panose="020F0502020204030204" pitchFamily="34" charset="0"/>
                <a:cs typeface="Times New Roman" panose="02020603050405020304" pitchFamily="18" charset="0"/>
              </a:rPr>
              <a:t>SlimTouch</a:t>
            </a:r>
            <a:r>
              <a:rPr kumimoji="0" lang="en-US" sz="14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en-US" sz="14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panose="020F0502020204030204" pitchFamily="34" charset="0"/>
                <a:ea typeface="Calibri" panose="020F0502020204030204" pitchFamily="34" charset="0"/>
                <a:cs typeface="Times New Roman" panose="02020603050405020304" pitchFamily="18" charset="0"/>
              </a:rPr>
              <a:t>mini keyboard w/USB	</a:t>
            </a:r>
            <a:r>
              <a:rPr kumimoji="0" lang="en-US" sz="14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Calibri" panose="020F0502020204030204" pitchFamily="34" charset="0"/>
                <a:ea typeface="Calibri" panose="020F0502020204030204" pitchFamily="34" charset="0"/>
                <a:cs typeface="Times New Roman" panose="02020603050405020304" pitchFamily="18" charset="0"/>
              </a:rPr>
              <a:t>1</a:t>
            </a:r>
            <a:endParaRPr kumimoji="0" lang="en-US" sz="14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base" latinLnBrk="0" hangingPunct="1">
              <a:lnSpc>
                <a:spcPts val="1800"/>
              </a:lnSpc>
              <a:spcBef>
                <a:spcPts val="0"/>
              </a:spcBef>
              <a:spcAft>
                <a:spcPts val="0"/>
              </a:spcAft>
              <a:buClrTx/>
              <a:buSzTx/>
              <a:buFontTx/>
              <a:buNone/>
              <a:tabLst/>
              <a:defRPr/>
            </a:pPr>
            <a:r>
              <a:rPr kumimoji="0" lang="en-US" sz="1400" b="1" i="0" u="none" strike="noStrike" kern="1200" cap="none" spc="0" normalizeH="0" baseline="0" noProof="0" dirty="0" err="1">
                <a:ln>
                  <a:noFill/>
                </a:ln>
                <a:solidFill>
                  <a:prstClr val="white"/>
                </a:solidFill>
                <a:effectLst>
                  <a:outerShdw blurRad="38100" dist="38100" dir="2700000" algn="tl">
                    <a:srgbClr val="000000">
                      <a:alpha val="43137"/>
                    </a:srgbClr>
                  </a:outerShdw>
                </a:effectLst>
                <a:uLnTx/>
                <a:uFillTx/>
                <a:latin typeface="Calibri" panose="020F0502020204030204" pitchFamily="34" charset="0"/>
                <a:ea typeface="Calibri" panose="020F0502020204030204" pitchFamily="34" charset="0"/>
                <a:cs typeface="Times New Roman" panose="02020603050405020304" pitchFamily="18" charset="0"/>
              </a:rPr>
              <a:t>Cyberdata</a:t>
            </a:r>
            <a:r>
              <a:rPr kumimoji="0" lang="en-US" sz="14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en-US" sz="14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Calibri" panose="020F0502020204030204" pitchFamily="34" charset="0"/>
                <a:ea typeface="Calibri" panose="020F0502020204030204" pitchFamily="34" charset="0"/>
                <a:cs typeface="Times New Roman" panose="02020603050405020304" pitchFamily="18" charset="0"/>
              </a:rPr>
              <a:t>	PMP7793                   3 </a:t>
            </a:r>
            <a:r>
              <a:rPr kumimoji="0" lang="en-US" sz="14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panose="020F0502020204030204" pitchFamily="34" charset="0"/>
                <a:ea typeface="Calibri" panose="020F0502020204030204" pitchFamily="34" charset="0"/>
                <a:cs typeface="Times New Roman" panose="02020603050405020304" pitchFamily="18" charset="0"/>
              </a:rPr>
              <a:t>Port Gigabit Ethernet Switch             	1</a:t>
            </a:r>
          </a:p>
          <a:p>
            <a:pPr marL="0" marR="0" lvl="0" indent="0" algn="l" defTabSz="914400" rtl="0" eaLnBrk="1" fontAlgn="base" latinLnBrk="0" hangingPunct="1">
              <a:lnSpc>
                <a:spcPts val="18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panose="020F0502020204030204" pitchFamily="34" charset="0"/>
                <a:ea typeface="Calibri" panose="020F0502020204030204" pitchFamily="34" charset="0"/>
                <a:cs typeface="Times New Roman" panose="02020603050405020304" pitchFamily="18" charset="0"/>
              </a:rPr>
              <a:t>Cables 2 </a:t>
            </a:r>
            <a:r>
              <a:rPr kumimoji="0" lang="en-US" sz="14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Calibri" panose="020F0502020204030204" pitchFamily="34" charset="0"/>
                <a:ea typeface="Calibri" panose="020F0502020204030204" pitchFamily="34" charset="0"/>
                <a:cs typeface="Times New Roman" panose="02020603050405020304" pitchFamily="18" charset="0"/>
              </a:rPr>
              <a:t>Go      	29652	              10</a:t>
            </a:r>
            <a:r>
              <a:rPr kumimoji="0" lang="en-US" sz="14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panose="020F0502020204030204" pitchFamily="34" charset="0"/>
                <a:ea typeface="Calibri" panose="020F0502020204030204" pitchFamily="34" charset="0"/>
                <a:cs typeface="Times New Roman" panose="02020603050405020304" pitchFamily="18" charset="0"/>
              </a:rPr>
              <a:t>’ USB 2.0A to Mini-B </a:t>
            </a:r>
            <a:r>
              <a:rPr kumimoji="0" lang="en-US" sz="14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Calibri" panose="020F0502020204030204" pitchFamily="34" charset="0"/>
                <a:ea typeface="Calibri" panose="020F0502020204030204" pitchFamily="34" charset="0"/>
                <a:cs typeface="Times New Roman" panose="02020603050405020304" pitchFamily="18" charset="0"/>
              </a:rPr>
              <a:t>Cable		1</a:t>
            </a:r>
            <a:endParaRPr kumimoji="0" lang="en-US" sz="14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base" latinLnBrk="0" hangingPunct="1">
              <a:lnSpc>
                <a:spcPts val="1800"/>
              </a:lnSpc>
              <a:spcBef>
                <a:spcPts val="0"/>
              </a:spcBef>
              <a:spcAft>
                <a:spcPts val="0"/>
              </a:spcAft>
              <a:buClrTx/>
              <a:buSzTx/>
              <a:buFontTx/>
              <a:buNone/>
              <a:tabLst/>
              <a:defRPr/>
            </a:pPr>
            <a:r>
              <a:rPr kumimoji="0" lang="en-US" sz="14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Calibri" panose="020F0502020204030204" pitchFamily="34" charset="0"/>
                <a:ea typeface="Calibri" panose="020F0502020204030204" pitchFamily="34" charset="0"/>
                <a:cs typeface="Times New Roman" panose="02020603050405020304" pitchFamily="18" charset="0"/>
              </a:rPr>
              <a:t>Fastenal          	0163160                     M4-</a:t>
            </a:r>
            <a:r>
              <a:rPr kumimoji="0" lang="en-US" sz="14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panose="020F0502020204030204" pitchFamily="34" charset="0"/>
                <a:ea typeface="Calibri" panose="020F0502020204030204" pitchFamily="34" charset="0"/>
                <a:cs typeface="Times New Roman" panose="02020603050405020304" pitchFamily="18" charset="0"/>
              </a:rPr>
              <a:t>.7 x 12 screws to mount monitors </a:t>
            </a:r>
            <a:r>
              <a:rPr kumimoji="0" lang="en-US" sz="14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Calibri" panose="020F0502020204030204" pitchFamily="34" charset="0"/>
                <a:ea typeface="Calibri" panose="020F0502020204030204" pitchFamily="34" charset="0"/>
                <a:cs typeface="Times New Roman" panose="02020603050405020304" pitchFamily="18" charset="0"/>
              </a:rPr>
              <a:t>	8</a:t>
            </a:r>
            <a:endParaRPr kumimoji="0" lang="en-US" sz="14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base" latinLnBrk="0" hangingPunct="1">
              <a:lnSpc>
                <a:spcPts val="18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panose="020F0502020204030204" pitchFamily="34" charset="0"/>
                <a:ea typeface="Calibri" panose="020F0502020204030204" pitchFamily="34" charset="0"/>
                <a:cs typeface="Times New Roman" panose="02020603050405020304" pitchFamily="18" charset="0"/>
              </a:rPr>
              <a:t>Fastenal         </a:t>
            </a:r>
            <a:r>
              <a:rPr kumimoji="0" lang="en-US" sz="14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Calibri" panose="020F0502020204030204" pitchFamily="34" charset="0"/>
                <a:ea typeface="Calibri" panose="020F0502020204030204" pitchFamily="34" charset="0"/>
                <a:cs typeface="Times New Roman" panose="02020603050405020304" pitchFamily="18" charset="0"/>
              </a:rPr>
              <a:t>	29508                         10-32 </a:t>
            </a:r>
            <a:r>
              <a:rPr kumimoji="0" lang="en-US" sz="14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panose="020F0502020204030204" pitchFamily="34" charset="0"/>
                <a:ea typeface="Calibri" panose="020F0502020204030204" pitchFamily="34" charset="0"/>
                <a:cs typeface="Times New Roman" panose="02020603050405020304" pitchFamily="18" charset="0"/>
              </a:rPr>
              <a:t>x 5/8 screws to mount plate        </a:t>
            </a:r>
            <a:r>
              <a:rPr kumimoji="0" lang="en-US" sz="14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Calibri" panose="020F0502020204030204" pitchFamily="34" charset="0"/>
                <a:ea typeface="Calibri" panose="020F0502020204030204" pitchFamily="34" charset="0"/>
                <a:cs typeface="Times New Roman" panose="02020603050405020304" pitchFamily="18" charset="0"/>
              </a:rPr>
              <a:t>	4</a:t>
            </a:r>
            <a:endParaRPr kumimoji="0" lang="en-US" sz="14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base" latinLnBrk="0" hangingPunct="1">
              <a:lnSpc>
                <a:spcPts val="18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panose="020F0502020204030204" pitchFamily="34" charset="0"/>
                <a:ea typeface="Calibri" panose="020F0502020204030204" pitchFamily="34" charset="0"/>
                <a:cs typeface="Times New Roman" panose="02020603050405020304" pitchFamily="18" charset="0"/>
              </a:rPr>
              <a:t>Fastenal          </a:t>
            </a:r>
            <a:r>
              <a:rPr kumimoji="0" lang="en-US" sz="14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Calibri" panose="020F0502020204030204" pitchFamily="34" charset="0"/>
                <a:ea typeface="Calibri" panose="020F0502020204030204" pitchFamily="34" charset="0"/>
                <a:cs typeface="Times New Roman" panose="02020603050405020304" pitchFamily="18" charset="0"/>
              </a:rPr>
              <a:t>	0146964                    10-32 </a:t>
            </a:r>
            <a:r>
              <a:rPr kumimoji="0" lang="en-US" sz="14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panose="020F0502020204030204" pitchFamily="34" charset="0"/>
                <a:ea typeface="Calibri" panose="020F0502020204030204" pitchFamily="34" charset="0"/>
                <a:cs typeface="Times New Roman" panose="02020603050405020304" pitchFamily="18" charset="0"/>
              </a:rPr>
              <a:t>x 9/16 screws to mount shelf        </a:t>
            </a:r>
            <a:r>
              <a:rPr kumimoji="0" lang="en-US" sz="14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Calibri" panose="020F0502020204030204" pitchFamily="34" charset="0"/>
                <a:ea typeface="Calibri" panose="020F0502020204030204" pitchFamily="34" charset="0"/>
                <a:cs typeface="Times New Roman" panose="02020603050405020304" pitchFamily="18" charset="0"/>
              </a:rPr>
              <a:t>	2</a:t>
            </a:r>
            <a:endParaRPr kumimoji="0" lang="en-US" sz="14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base" latinLnBrk="0" hangingPunct="1">
              <a:lnSpc>
                <a:spcPts val="18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panose="020F0502020204030204" pitchFamily="34" charset="0"/>
                <a:ea typeface="Calibri" panose="020F0502020204030204" pitchFamily="34" charset="0"/>
                <a:cs typeface="Times New Roman" panose="02020603050405020304" pitchFamily="18" charset="0"/>
              </a:rPr>
              <a:t>Fastenal          </a:t>
            </a:r>
            <a:r>
              <a:rPr kumimoji="0" lang="en-US" sz="14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en-US" sz="14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Helv"/>
                <a:ea typeface="Calibri" panose="020F0502020204030204" pitchFamily="34" charset="0"/>
                <a:cs typeface="Helv"/>
              </a:rPr>
              <a:t>1136030</a:t>
            </a:r>
            <a:r>
              <a:rPr kumimoji="0" lang="en-US" sz="14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Calibri" panose="020F0502020204030204" pitchFamily="34" charset="0"/>
                <a:ea typeface="Calibri" panose="020F0502020204030204" pitchFamily="34" charset="0"/>
                <a:cs typeface="Times New Roman" panose="02020603050405020304" pitchFamily="18" charset="0"/>
              </a:rPr>
              <a:t>                   M4-</a:t>
            </a:r>
            <a:r>
              <a:rPr kumimoji="0" lang="en-US" sz="14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panose="020F0502020204030204" pitchFamily="34" charset="0"/>
                <a:ea typeface="Calibri" panose="020F0502020204030204" pitchFamily="34" charset="0"/>
                <a:cs typeface="Times New Roman" panose="02020603050405020304" pitchFamily="18" charset="0"/>
              </a:rPr>
              <a:t>.7  #10 nuts for mounting screws    </a:t>
            </a:r>
            <a:r>
              <a:rPr kumimoji="0" lang="en-US" sz="14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Calibri" panose="020F0502020204030204" pitchFamily="34" charset="0"/>
                <a:ea typeface="Calibri" panose="020F0502020204030204" pitchFamily="34" charset="0"/>
                <a:cs typeface="Times New Roman" panose="02020603050405020304" pitchFamily="18" charset="0"/>
              </a:rPr>
              <a:t>	6</a:t>
            </a:r>
            <a:endParaRPr kumimoji="0" lang="en-US" sz="14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base" latinLnBrk="0" hangingPunct="1">
              <a:lnSpc>
                <a:spcPts val="18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panose="020F0502020204030204" pitchFamily="34" charset="0"/>
                <a:ea typeface="Calibri" panose="020F0502020204030204" pitchFamily="34" charset="0"/>
                <a:cs typeface="Times New Roman" panose="02020603050405020304" pitchFamily="18" charset="0"/>
              </a:rPr>
              <a:t>Fastenal          </a:t>
            </a:r>
            <a:r>
              <a:rPr kumimoji="0" lang="en-US" sz="14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Calibri" panose="020F0502020204030204" pitchFamily="34" charset="0"/>
                <a:ea typeface="Calibri" panose="020F0502020204030204" pitchFamily="34" charset="0"/>
                <a:cs typeface="Times New Roman" panose="02020603050405020304" pitchFamily="18" charset="0"/>
              </a:rPr>
              <a:t>	1133735                    External </a:t>
            </a:r>
            <a:r>
              <a:rPr kumimoji="0" lang="en-US" sz="14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panose="020F0502020204030204" pitchFamily="34" charset="0"/>
                <a:ea typeface="Calibri" panose="020F0502020204030204" pitchFamily="34" charset="0"/>
                <a:cs typeface="Times New Roman" panose="02020603050405020304" pitchFamily="18" charset="0"/>
              </a:rPr>
              <a:t>tooth lock washers                  	</a:t>
            </a:r>
            <a:r>
              <a:rPr kumimoji="0" lang="en-US" sz="14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Calibri" panose="020F0502020204030204" pitchFamily="34" charset="0"/>
                <a:ea typeface="Calibri" panose="020F0502020204030204" pitchFamily="34" charset="0"/>
                <a:cs typeface="Times New Roman" panose="02020603050405020304" pitchFamily="18" charset="0"/>
              </a:rPr>
              <a:t>6</a:t>
            </a:r>
            <a:endParaRPr kumimoji="0" lang="en-US" sz="14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base" latinLnBrk="0" hangingPunct="1">
              <a:lnSpc>
                <a:spcPts val="18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panose="020F0502020204030204" pitchFamily="34" charset="0"/>
                <a:ea typeface="Calibri" panose="020F0502020204030204" pitchFamily="34" charset="0"/>
                <a:cs typeface="Times New Roman" panose="02020603050405020304" pitchFamily="18" charset="0"/>
              </a:rPr>
              <a:t>Graybar           </a:t>
            </a:r>
            <a:r>
              <a:rPr kumimoji="0" lang="en-US" sz="14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Calibri" panose="020F0502020204030204" pitchFamily="34" charset="0"/>
                <a:ea typeface="Calibri" panose="020F0502020204030204" pitchFamily="34" charset="0"/>
                <a:cs typeface="Times New Roman" panose="02020603050405020304" pitchFamily="18" charset="0"/>
              </a:rPr>
              <a:t>	DT11B                        11.25</a:t>
            </a:r>
            <a:r>
              <a:rPr kumimoji="0" lang="en-US" sz="14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panose="020F0502020204030204" pitchFamily="34" charset="0"/>
                <a:ea typeface="Calibri" panose="020F0502020204030204" pitchFamily="34" charset="0"/>
                <a:cs typeface="Times New Roman" panose="02020603050405020304" pitchFamily="18" charset="0"/>
              </a:rPr>
              <a:t>” Black cable ties                             </a:t>
            </a:r>
            <a:r>
              <a:rPr kumimoji="0" lang="en-US" sz="14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Calibri" panose="020F0502020204030204" pitchFamily="34" charset="0"/>
                <a:ea typeface="Calibri" panose="020F0502020204030204" pitchFamily="34" charset="0"/>
                <a:cs typeface="Times New Roman" panose="02020603050405020304" pitchFamily="18" charset="0"/>
              </a:rPr>
              <a:t>       10</a:t>
            </a:r>
            <a:endParaRPr kumimoji="0" lang="en-US" sz="14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base" latinLnBrk="0" hangingPunct="1">
              <a:lnSpc>
                <a:spcPts val="18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panose="020F0502020204030204" pitchFamily="34" charset="0"/>
                <a:ea typeface="Calibri" panose="020F0502020204030204" pitchFamily="34" charset="0"/>
                <a:cs typeface="Times New Roman" panose="02020603050405020304" pitchFamily="18" charset="0"/>
              </a:rPr>
              <a:t>Graybar           </a:t>
            </a:r>
            <a:r>
              <a:rPr kumimoji="0" lang="en-US" sz="14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Calibri" panose="020F0502020204030204" pitchFamily="34" charset="0"/>
                <a:ea typeface="Calibri" panose="020F0502020204030204" pitchFamily="34" charset="0"/>
                <a:cs typeface="Times New Roman" panose="02020603050405020304" pitchFamily="18" charset="0"/>
              </a:rPr>
              <a:t>	DT11                          11.25</a:t>
            </a:r>
            <a:r>
              <a:rPr kumimoji="0" lang="en-US" sz="14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panose="020F0502020204030204" pitchFamily="34" charset="0"/>
                <a:ea typeface="Calibri" panose="020F0502020204030204" pitchFamily="34" charset="0"/>
                <a:cs typeface="Times New Roman" panose="02020603050405020304" pitchFamily="18" charset="0"/>
              </a:rPr>
              <a:t>” White cable ties                             </a:t>
            </a:r>
            <a:r>
              <a:rPr kumimoji="0" lang="en-US" sz="14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Calibri" panose="020F0502020204030204" pitchFamily="34" charset="0"/>
                <a:ea typeface="Calibri" panose="020F0502020204030204" pitchFamily="34" charset="0"/>
                <a:cs typeface="Times New Roman" panose="02020603050405020304" pitchFamily="18" charset="0"/>
              </a:rPr>
              <a:t>	1</a:t>
            </a:r>
            <a:endParaRPr kumimoji="0" lang="en-US" sz="14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base" latinLnBrk="0" hangingPunct="1">
              <a:lnSpc>
                <a:spcPts val="18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panose="020F0502020204030204" pitchFamily="34" charset="0"/>
                <a:ea typeface="Calibri" panose="020F0502020204030204" pitchFamily="34" charset="0"/>
                <a:cs typeface="Times New Roman" panose="02020603050405020304" pitchFamily="18" charset="0"/>
              </a:rPr>
              <a:t>18’ Cat 5E Ethernet Cable for Connection to LAN at Health Depts.               </a:t>
            </a:r>
            <a:r>
              <a:rPr kumimoji="0" lang="en-US" sz="14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en-US" sz="14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en-US" sz="14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Calibri" panose="020F0502020204030204" pitchFamily="34" charset="0"/>
                <a:ea typeface="Calibri" panose="020F0502020204030204" pitchFamily="34" charset="0"/>
                <a:cs typeface="Times New Roman" panose="02020603050405020304" pitchFamily="18" charset="0"/>
              </a:rPr>
              <a:t>1</a:t>
            </a:r>
          </a:p>
          <a:p>
            <a:pPr marL="0" marR="0" lvl="0" indent="0" algn="l" defTabSz="914400" rtl="0" eaLnBrk="1" fontAlgn="base" latinLnBrk="0" hangingPunct="1">
              <a:lnSpc>
                <a:spcPts val="1800"/>
              </a:lnSpc>
              <a:spcBef>
                <a:spcPts val="0"/>
              </a:spcBef>
              <a:spcAft>
                <a:spcPts val="0"/>
              </a:spcAft>
              <a:buClrTx/>
              <a:buSzTx/>
              <a:buFontTx/>
              <a:buNone/>
              <a:tabLst/>
              <a:defRPr/>
            </a:pPr>
            <a:r>
              <a:rPr kumimoji="0" lang="en-US" sz="14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Calibri" panose="020F0502020204030204" pitchFamily="34" charset="0"/>
                <a:ea typeface="Calibri" panose="020F0502020204030204" pitchFamily="34" charset="0"/>
                <a:cs typeface="Times New Roman" panose="02020603050405020304" pitchFamily="18" charset="0"/>
              </a:rPr>
              <a:t>Custom </a:t>
            </a:r>
            <a:r>
              <a:rPr kumimoji="0" lang="en-US" sz="14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panose="020F0502020204030204" pitchFamily="34" charset="0"/>
                <a:ea typeface="Calibri" panose="020F0502020204030204" pitchFamily="34" charset="0"/>
                <a:cs typeface="Times New Roman" panose="02020603050405020304" pitchFamily="18" charset="0"/>
              </a:rPr>
              <a:t>made mounting plate for monitors and video camera           </a:t>
            </a:r>
            <a:r>
              <a:rPr kumimoji="0" lang="en-US" sz="14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Calibri" panose="020F0502020204030204" pitchFamily="34" charset="0"/>
                <a:ea typeface="Calibri" panose="020F0502020204030204" pitchFamily="34" charset="0"/>
                <a:cs typeface="Times New Roman" panose="02020603050405020304" pitchFamily="18" charset="0"/>
              </a:rPr>
              <a:t>		1</a:t>
            </a:r>
            <a:endParaRPr kumimoji="0" lang="en-US" sz="14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base" latinLnBrk="0" hangingPunct="1">
              <a:lnSpc>
                <a:spcPts val="18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panose="020F0502020204030204" pitchFamily="34" charset="0"/>
                <a:ea typeface="Calibri" panose="020F0502020204030204" pitchFamily="34" charset="0"/>
                <a:cs typeface="Times New Roman" panose="02020603050405020304" pitchFamily="18" charset="0"/>
              </a:rPr>
              <a:t>Cut and bend scanner shelf for </a:t>
            </a:r>
            <a:r>
              <a:rPr kumimoji="0" lang="en-US" sz="1400" b="1" i="0" u="none" strike="noStrike" kern="1200" cap="none" spc="0" normalizeH="0" baseline="0" noProof="0" dirty="0" err="1">
                <a:ln>
                  <a:noFill/>
                </a:ln>
                <a:solidFill>
                  <a:prstClr val="white"/>
                </a:solidFill>
                <a:effectLst>
                  <a:outerShdw blurRad="38100" dist="38100" dir="2700000" algn="tl">
                    <a:srgbClr val="000000">
                      <a:alpha val="43137"/>
                    </a:srgbClr>
                  </a:outerShdw>
                </a:effectLst>
                <a:uLnTx/>
                <a:uFillTx/>
                <a:latin typeface="Calibri" panose="020F0502020204030204" pitchFamily="34" charset="0"/>
                <a:ea typeface="Calibri" panose="020F0502020204030204" pitchFamily="34" charset="0"/>
                <a:cs typeface="Times New Roman" panose="02020603050405020304" pitchFamily="18" charset="0"/>
              </a:rPr>
              <a:t>JedMed</a:t>
            </a:r>
            <a:r>
              <a:rPr kumimoji="0" lang="en-US" sz="14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panose="020F0502020204030204" pitchFamily="34" charset="0"/>
                <a:ea typeface="Calibri" panose="020F0502020204030204" pitchFamily="34" charset="0"/>
                <a:cs typeface="Times New Roman" panose="02020603050405020304" pitchFamily="18" charset="0"/>
              </a:rPr>
              <a:t> camera		</a:t>
            </a:r>
            <a:r>
              <a:rPr kumimoji="0" lang="en-US" sz="14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Calibri" panose="020F0502020204030204" pitchFamily="34" charset="0"/>
                <a:ea typeface="Calibri" panose="020F0502020204030204" pitchFamily="34" charset="0"/>
                <a:cs typeface="Times New Roman" panose="02020603050405020304" pitchFamily="18" charset="0"/>
              </a:rPr>
              <a:t>		1</a:t>
            </a:r>
            <a:endParaRPr kumimoji="0" lang="en-US" sz="14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panose="020F0502020204030204" pitchFamily="34" charset="0"/>
              <a:ea typeface="Calibri" panose="020F0502020204030204" pitchFamily="34" charset="0"/>
              <a:cs typeface="Times New Roman" panose="02020603050405020304" pitchFamily="18" charset="0"/>
            </a:endParaRPr>
          </a:p>
        </p:txBody>
      </p:sp>
      <p:sp>
        <p:nvSpPr>
          <p:cNvPr id="5" name="Title 3"/>
          <p:cNvSpPr txBox="1">
            <a:spLocks/>
          </p:cNvSpPr>
          <p:nvPr/>
        </p:nvSpPr>
        <p:spPr bwMode="auto">
          <a:xfrm>
            <a:off x="0" y="0"/>
            <a:ext cx="9144000" cy="381000"/>
          </a:xfrm>
          <a:prstGeom prst="rect">
            <a:avLst/>
          </a:prstGeom>
          <a:noFill/>
          <a:ln w="9525">
            <a:noFill/>
            <a:miter lim="800000"/>
            <a:headEnd/>
            <a:tailEnd/>
          </a:ln>
          <a:effectLst>
            <a:outerShdw dist="35921" dir="2700000" algn="ctr" rotWithShape="0">
              <a:srgbClr val="000000"/>
            </a:outerShdw>
          </a:effectLst>
        </p:spPr>
        <p:txBody>
          <a:bodyPr vert="horz" wrap="square" lIns="91333" tIns="45667" rIns="91333" bIns="45667" numCol="1" anchor="t" anchorCtr="0" compatLnSpc="1">
            <a:prstTxWarp prst="textNoShape">
              <a:avLst/>
            </a:prstTxWarp>
          </a:bodyPr>
          <a:lstStyle>
            <a:lvl1pPr algn="ctr" rtl="0" fontAlgn="base">
              <a:lnSpc>
                <a:spcPct val="85000"/>
              </a:lnSpc>
              <a:spcBef>
                <a:spcPct val="0"/>
              </a:spcBef>
              <a:spcAft>
                <a:spcPct val="0"/>
              </a:spcAft>
              <a:defRPr sz="4400" b="1">
                <a:solidFill>
                  <a:srgbClr val="FFC60D"/>
                </a:solidFill>
                <a:latin typeface="Arial" pitchFamily="34" charset="0"/>
                <a:ea typeface="+mj-ea"/>
                <a:cs typeface="Arial" pitchFamily="34" charset="0"/>
              </a:defRPr>
            </a:lvl1pPr>
            <a:lvl2pPr algn="ctr" rtl="0" fontAlgn="base">
              <a:lnSpc>
                <a:spcPct val="85000"/>
              </a:lnSpc>
              <a:spcBef>
                <a:spcPct val="0"/>
              </a:spcBef>
              <a:spcAft>
                <a:spcPct val="0"/>
              </a:spcAft>
              <a:defRPr sz="4400" b="1">
                <a:solidFill>
                  <a:srgbClr val="FFC60D"/>
                </a:solidFill>
                <a:latin typeface="Arial" charset="0"/>
              </a:defRPr>
            </a:lvl2pPr>
            <a:lvl3pPr algn="ctr" rtl="0" fontAlgn="base">
              <a:lnSpc>
                <a:spcPct val="85000"/>
              </a:lnSpc>
              <a:spcBef>
                <a:spcPct val="0"/>
              </a:spcBef>
              <a:spcAft>
                <a:spcPct val="0"/>
              </a:spcAft>
              <a:defRPr sz="4400" b="1">
                <a:solidFill>
                  <a:srgbClr val="FFC60D"/>
                </a:solidFill>
                <a:latin typeface="Arial" charset="0"/>
              </a:defRPr>
            </a:lvl3pPr>
            <a:lvl4pPr algn="ctr" rtl="0" fontAlgn="base">
              <a:lnSpc>
                <a:spcPct val="85000"/>
              </a:lnSpc>
              <a:spcBef>
                <a:spcPct val="0"/>
              </a:spcBef>
              <a:spcAft>
                <a:spcPct val="0"/>
              </a:spcAft>
              <a:defRPr sz="4400" b="1">
                <a:solidFill>
                  <a:srgbClr val="FFC60D"/>
                </a:solidFill>
                <a:latin typeface="Arial" charset="0"/>
              </a:defRPr>
            </a:lvl4pPr>
            <a:lvl5pPr algn="ctr" rtl="0" fontAlgn="base">
              <a:lnSpc>
                <a:spcPct val="85000"/>
              </a:lnSpc>
              <a:spcBef>
                <a:spcPct val="0"/>
              </a:spcBef>
              <a:spcAft>
                <a:spcPct val="0"/>
              </a:spcAft>
              <a:defRPr sz="4400" b="1">
                <a:solidFill>
                  <a:srgbClr val="FFC60D"/>
                </a:solidFill>
                <a:latin typeface="Arial" charset="0"/>
              </a:defRPr>
            </a:lvl5pPr>
            <a:lvl6pPr marL="456668" algn="ctr" rtl="0" fontAlgn="base">
              <a:lnSpc>
                <a:spcPct val="85000"/>
              </a:lnSpc>
              <a:spcBef>
                <a:spcPct val="0"/>
              </a:spcBef>
              <a:spcAft>
                <a:spcPct val="0"/>
              </a:spcAft>
              <a:defRPr sz="4400" b="1">
                <a:solidFill>
                  <a:srgbClr val="FFC60D"/>
                </a:solidFill>
                <a:latin typeface="Arial" charset="0"/>
              </a:defRPr>
            </a:lvl6pPr>
            <a:lvl7pPr marL="913331" algn="ctr" rtl="0" fontAlgn="base">
              <a:lnSpc>
                <a:spcPct val="85000"/>
              </a:lnSpc>
              <a:spcBef>
                <a:spcPct val="0"/>
              </a:spcBef>
              <a:spcAft>
                <a:spcPct val="0"/>
              </a:spcAft>
              <a:defRPr sz="4400" b="1">
                <a:solidFill>
                  <a:srgbClr val="FFC60D"/>
                </a:solidFill>
                <a:latin typeface="Arial" charset="0"/>
              </a:defRPr>
            </a:lvl7pPr>
            <a:lvl8pPr marL="1369998" algn="ctr" rtl="0" fontAlgn="base">
              <a:lnSpc>
                <a:spcPct val="85000"/>
              </a:lnSpc>
              <a:spcBef>
                <a:spcPct val="0"/>
              </a:spcBef>
              <a:spcAft>
                <a:spcPct val="0"/>
              </a:spcAft>
              <a:defRPr sz="4400" b="1">
                <a:solidFill>
                  <a:srgbClr val="FFC60D"/>
                </a:solidFill>
                <a:latin typeface="Arial" charset="0"/>
              </a:defRPr>
            </a:lvl8pPr>
            <a:lvl9pPr marL="1826662" algn="ctr" rtl="0" fontAlgn="base">
              <a:lnSpc>
                <a:spcPct val="85000"/>
              </a:lnSpc>
              <a:spcBef>
                <a:spcPct val="0"/>
              </a:spcBef>
              <a:spcAft>
                <a:spcPct val="0"/>
              </a:spcAft>
              <a:defRPr sz="4400" b="1">
                <a:solidFill>
                  <a:srgbClr val="FFC60D"/>
                </a:solidFill>
                <a:latin typeface="Arial" charset="0"/>
              </a:defRPr>
            </a:lvl9pPr>
          </a:lstStyle>
          <a:p>
            <a:pPr marL="0" marR="0" lvl="0" indent="0" algn="ctr" defTabSz="914400" rtl="0" eaLnBrk="1" fontAlgn="base" latinLnBrk="0" hangingPunct="1">
              <a:lnSpc>
                <a:spcPct val="85000"/>
              </a:lnSpc>
              <a:spcBef>
                <a:spcPct val="0"/>
              </a:spcBef>
              <a:spcAft>
                <a:spcPct val="0"/>
              </a:spcAft>
              <a:buClrTx/>
              <a:buSzTx/>
              <a:buFontTx/>
              <a:buNone/>
              <a:tabLst/>
              <a:defRPr/>
            </a:pPr>
            <a:r>
              <a:rPr kumimoji="0" lang="en-US" sz="2800" b="1" i="0" u="none" strike="noStrike" kern="0" cap="none" spc="0" normalizeH="0" baseline="0" noProof="0" dirty="0" smtClean="0">
                <a:ln>
                  <a:noFill/>
                </a:ln>
                <a:solidFill>
                  <a:srgbClr val="FFC60D"/>
                </a:solidFill>
                <a:effectLst/>
                <a:uLnTx/>
                <a:uFillTx/>
                <a:latin typeface="Arial" pitchFamily="34" charset="0"/>
                <a:ea typeface="+mj-ea"/>
                <a:cs typeface="Arial" pitchFamily="34" charset="0"/>
              </a:rPr>
              <a:t>Components Required to Build 1 Cart</a:t>
            </a:r>
            <a:endParaRPr kumimoji="0" lang="en-US" sz="2800" b="1" i="0" u="none" strike="noStrike" kern="0" cap="none" spc="0" normalizeH="0" baseline="0" noProof="0" dirty="0">
              <a:ln>
                <a:noFill/>
              </a:ln>
              <a:solidFill>
                <a:srgbClr val="FFC60D"/>
              </a:solidFill>
              <a:effectLst/>
              <a:uLnTx/>
              <a:uFillTx/>
              <a:latin typeface="Arial" pitchFamily="34" charset="0"/>
              <a:ea typeface="+mj-ea"/>
              <a:cs typeface="Arial" pitchFamily="34" charset="0"/>
            </a:endParaRPr>
          </a:p>
        </p:txBody>
      </p:sp>
    </p:spTree>
    <p:extLst>
      <p:ext uri="{BB962C8B-B14F-4D97-AF65-F5344CB8AC3E}">
        <p14:creationId xmlns:p14="http://schemas.microsoft.com/office/powerpoint/2010/main" val="2032290154"/>
      </p:ext>
    </p:extLst>
  </p:cSld>
  <p:clrMapOvr>
    <a:masterClrMapping/>
  </p:clrMapOvr>
  <mc:AlternateContent xmlns:mc="http://schemas.openxmlformats.org/markup-compatibility/2006" xmlns:p14="http://schemas.microsoft.com/office/powerpoint/2010/main">
    <mc:Choice Requires="p14">
      <p:transition spd="slow" p14:dur="1500">
        <p:zoom/>
      </p:transition>
    </mc:Choice>
    <mc:Fallback xmlns="">
      <p:transition spd="slow">
        <p:zoom/>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lum/>
          </a:blip>
          <a:srcRect/>
          <a:stretch>
            <a:fillRect l="-25000" r="-25000"/>
          </a:stretch>
        </a:blipFill>
        <a:effectLst/>
      </p:bgPr>
    </p:bg>
    <p:spTree>
      <p:nvGrpSpPr>
        <p:cNvPr id="1" name=""/>
        <p:cNvGrpSpPr/>
        <p:nvPr/>
      </p:nvGrpSpPr>
      <p:grpSpPr>
        <a:xfrm>
          <a:off x="0" y="0"/>
          <a:ext cx="0" cy="0"/>
          <a:chOff x="0" y="0"/>
          <a:chExt cx="0" cy="0"/>
        </a:xfrm>
      </p:grpSpPr>
      <p:sp>
        <p:nvSpPr>
          <p:cNvPr id="10" name="Rectangle 9"/>
          <p:cNvSpPr/>
          <p:nvPr/>
        </p:nvSpPr>
        <p:spPr>
          <a:xfrm>
            <a:off x="6172200" y="152400"/>
            <a:ext cx="2819400" cy="6553200"/>
          </a:xfrm>
          <a:prstGeom prst="rect">
            <a:avLst/>
          </a:prstGeom>
          <a:solidFill>
            <a:srgbClr val="336699"/>
          </a:solidFill>
          <a:ln>
            <a:noFill/>
          </a:ln>
        </p:spPr>
        <p:style>
          <a:lnRef idx="2">
            <a:schemeClr val="accent1">
              <a:shade val="50000"/>
            </a:schemeClr>
          </a:lnRef>
          <a:fillRef idx="1">
            <a:schemeClr val="accent1"/>
          </a:fillRef>
          <a:effectRef idx="0">
            <a:schemeClr val="accent1"/>
          </a:effectRef>
          <a:fontRef idx="minor">
            <a:schemeClr val="lt1"/>
          </a:fontRef>
        </p:style>
        <p:txBody>
          <a:bodyPr lIns="91333" tIns="45667" rIns="91333" bIns="45667"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4" name="Title 3"/>
          <p:cNvSpPr>
            <a:spLocks noGrp="1"/>
          </p:cNvSpPr>
          <p:nvPr>
            <p:ph type="title"/>
          </p:nvPr>
        </p:nvSpPr>
        <p:spPr>
          <a:xfrm>
            <a:off x="152400" y="457200"/>
            <a:ext cx="6019800" cy="1036638"/>
          </a:xfrm>
        </p:spPr>
        <p:txBody>
          <a:bodyPr/>
          <a:lstStyle/>
          <a:p>
            <a:r>
              <a:rPr lang="en-US" dirty="0" smtClean="0"/>
              <a:t>Telehealth Services</a:t>
            </a:r>
            <a:endParaRPr lang="en-US" dirty="0"/>
          </a:p>
        </p:txBody>
      </p:sp>
      <p:pic>
        <p:nvPicPr>
          <p:cNvPr id="12" name="Picture 11" descr="IMG_3336.JPG"/>
          <p:cNvPicPr>
            <a:picLocks noChangeAspect="1"/>
          </p:cNvPicPr>
          <p:nvPr/>
        </p:nvPicPr>
        <p:blipFill>
          <a:blip r:embed="rId3" cstate="print"/>
          <a:srcRect l="1688" t="29813" r="3375" b="30938"/>
          <a:stretch>
            <a:fillRect/>
          </a:stretch>
        </p:blipFill>
        <p:spPr>
          <a:xfrm rot="5400000">
            <a:off x="4403147" y="2101109"/>
            <a:ext cx="6384762" cy="2639744"/>
          </a:xfrm>
          <a:prstGeom prst="rect">
            <a:avLst/>
          </a:prstGeom>
        </p:spPr>
      </p:pic>
      <p:sp>
        <p:nvSpPr>
          <p:cNvPr id="11" name="Title 3"/>
          <p:cNvSpPr txBox="1">
            <a:spLocks/>
          </p:cNvSpPr>
          <p:nvPr/>
        </p:nvSpPr>
        <p:spPr bwMode="auto">
          <a:xfrm>
            <a:off x="152400" y="1219200"/>
            <a:ext cx="5943600" cy="3505200"/>
          </a:xfrm>
          <a:prstGeom prst="rect">
            <a:avLst/>
          </a:prstGeom>
          <a:noFill/>
          <a:ln w="9525">
            <a:noFill/>
            <a:miter lim="800000"/>
            <a:headEnd/>
            <a:tailEnd/>
          </a:ln>
          <a:effectLst>
            <a:outerShdw dist="35560" dir="2700000" algn="tl" rotWithShape="0">
              <a:prstClr val="black"/>
            </a:outerShdw>
          </a:effectLst>
        </p:spPr>
        <p:txBody>
          <a:bodyPr vert="horz" wrap="square" lIns="91333" tIns="45667" rIns="91333" bIns="45667" numCol="1" anchor="t" anchorCtr="0" compatLnSpc="1">
            <a:prstTxWarp prst="textNoShape">
              <a:avLst/>
            </a:prstTxWarp>
          </a:bodyPr>
          <a:lstStyle/>
          <a:p>
            <a:pPr marL="0" marR="0" lvl="0" indent="0" algn="ctr" defTabSz="913331" rtl="0" eaLnBrk="1" fontAlgn="base" latinLnBrk="0" hangingPunct="1">
              <a:lnSpc>
                <a:spcPct val="100000"/>
              </a:lnSpc>
              <a:spcBef>
                <a:spcPct val="0"/>
              </a:spcBef>
              <a:spcAft>
                <a:spcPct val="0"/>
              </a:spcAft>
              <a:buClrTx/>
              <a:buSzTx/>
              <a:buFontTx/>
              <a:buNone/>
              <a:tabLst/>
              <a:defRPr/>
            </a:pPr>
            <a:r>
              <a:rPr kumimoji="0" lang="en-US" sz="3200" b="1" i="0" u="none" strike="noStrike" kern="0" cap="none" spc="0" normalizeH="0" baseline="0" noProof="0" dirty="0" smtClean="0">
                <a:ln>
                  <a:noFill/>
                </a:ln>
                <a:solidFill>
                  <a:srgbClr val="FFFFFF"/>
                </a:solidFill>
                <a:effectLst>
                  <a:outerShdw blurRad="38100" dist="38100" dir="2700000" algn="tl">
                    <a:srgbClr val="000000">
                      <a:alpha val="43137"/>
                    </a:srgbClr>
                  </a:outerShdw>
                </a:effectLst>
                <a:uLnTx/>
                <a:uFillTx/>
                <a:latin typeface="Arial" pitchFamily="34" charset="0"/>
                <a:ea typeface="+mn-ea"/>
                <a:cs typeface="Arial" pitchFamily="34" charset="0"/>
              </a:rPr>
              <a:t> </a:t>
            </a:r>
            <a:r>
              <a:rPr kumimoji="0" lang="en-US" sz="3200" b="1" i="1" u="sng" strike="noStrike" kern="0" cap="none" spc="0" normalizeH="0" baseline="0" noProof="0" dirty="0" smtClean="0">
                <a:ln>
                  <a:noFill/>
                </a:ln>
                <a:solidFill>
                  <a:srgbClr val="FFFFFF"/>
                </a:solidFill>
                <a:effectLst>
                  <a:outerShdw blurRad="38100" dist="38100" dir="2700000" algn="tl">
                    <a:srgbClr val="000000">
                      <a:alpha val="43137"/>
                    </a:srgbClr>
                  </a:outerShdw>
                </a:effectLst>
                <a:uLnTx/>
                <a:uFillTx/>
                <a:latin typeface="Arial" pitchFamily="34" charset="0"/>
                <a:ea typeface="+mn-ea"/>
                <a:cs typeface="Arial" pitchFamily="34" charset="0"/>
              </a:rPr>
              <a:t>ADPH Model:</a:t>
            </a:r>
          </a:p>
          <a:p>
            <a:pPr marL="0" marR="0" lvl="0" indent="0" algn="ctr" defTabSz="913331" rtl="0" eaLnBrk="1" fontAlgn="base" latinLnBrk="0" hangingPunct="1">
              <a:lnSpc>
                <a:spcPct val="100000"/>
              </a:lnSpc>
              <a:spcBef>
                <a:spcPct val="0"/>
              </a:spcBef>
              <a:spcAft>
                <a:spcPts val="1200"/>
              </a:spcAft>
              <a:buClr>
                <a:srgbClr val="FFC60D"/>
              </a:buClr>
              <a:buSzTx/>
              <a:buFont typeface="Arial" pitchFamily="34" charset="0"/>
              <a:buChar char="•"/>
              <a:tabLst/>
              <a:defRPr/>
            </a:pPr>
            <a:r>
              <a:rPr kumimoji="0" lang="en-US" sz="3200" b="1" i="1" u="none" strike="noStrike" kern="0" cap="none" spc="0" normalizeH="0" baseline="0" noProof="0" dirty="0" smtClean="0">
                <a:ln>
                  <a:noFill/>
                </a:ln>
                <a:solidFill>
                  <a:srgbClr val="FFFFFF"/>
                </a:solidFill>
                <a:effectLst>
                  <a:outerShdw blurRad="38100" dist="38100" dir="2700000" algn="tl">
                    <a:srgbClr val="000000">
                      <a:alpha val="43137"/>
                    </a:srgbClr>
                  </a:outerShdw>
                </a:effectLst>
                <a:uLnTx/>
                <a:uFillTx/>
                <a:latin typeface="Arial" pitchFamily="34" charset="0"/>
                <a:ea typeface="+mn-ea"/>
                <a:cs typeface="Arial" pitchFamily="34" charset="0"/>
              </a:rPr>
              <a:t> </a:t>
            </a:r>
            <a:r>
              <a:rPr kumimoji="0" lang="en-US" sz="2800" b="1" i="1" u="none" strike="noStrike" kern="0" cap="none" spc="0" normalizeH="0" baseline="0" noProof="0" dirty="0" smtClean="0">
                <a:ln>
                  <a:noFill/>
                </a:ln>
                <a:solidFill>
                  <a:srgbClr val="FFFFFF"/>
                </a:solidFill>
                <a:effectLst>
                  <a:outerShdw blurRad="38100" dist="38100" dir="2700000" algn="tl">
                    <a:srgbClr val="000000">
                      <a:alpha val="43137"/>
                    </a:srgbClr>
                  </a:outerShdw>
                </a:effectLst>
                <a:uLnTx/>
                <a:uFillTx/>
                <a:latin typeface="Arial" pitchFamily="34" charset="0"/>
                <a:ea typeface="+mn-ea"/>
                <a:cs typeface="Arial" pitchFamily="34" charset="0"/>
              </a:rPr>
              <a:t>Custom build Carts</a:t>
            </a:r>
          </a:p>
          <a:p>
            <a:pPr marL="0" marR="0" lvl="0" indent="0" algn="ctr" defTabSz="913331" rtl="0" eaLnBrk="1" fontAlgn="base" latinLnBrk="0" hangingPunct="1">
              <a:lnSpc>
                <a:spcPct val="100000"/>
              </a:lnSpc>
              <a:spcBef>
                <a:spcPct val="0"/>
              </a:spcBef>
              <a:spcAft>
                <a:spcPts val="1200"/>
              </a:spcAft>
              <a:buClr>
                <a:srgbClr val="FFC60D"/>
              </a:buClr>
              <a:buSzTx/>
              <a:buFont typeface="Arial" pitchFamily="34" charset="0"/>
              <a:buChar char="•"/>
              <a:tabLst/>
              <a:defRPr/>
            </a:pPr>
            <a:r>
              <a:rPr kumimoji="0" lang="en-US" sz="2800" b="1" i="0" u="none" strike="noStrike" kern="0" cap="none" spc="0" normalizeH="0" baseline="0" noProof="0" dirty="0" smtClean="0">
                <a:ln>
                  <a:noFill/>
                </a:ln>
                <a:solidFill>
                  <a:srgbClr val="FFFFFF"/>
                </a:solidFill>
                <a:effectLst>
                  <a:outerShdw blurRad="38100" dist="38100" dir="2700000" algn="tl">
                    <a:srgbClr val="000000">
                      <a:alpha val="43137"/>
                    </a:srgbClr>
                  </a:outerShdw>
                </a:effectLst>
                <a:uLnTx/>
                <a:uFillTx/>
                <a:latin typeface="Arial" pitchFamily="34" charset="0"/>
                <a:ea typeface="+mn-ea"/>
                <a:cs typeface="Arial" pitchFamily="34" charset="0"/>
              </a:rPr>
              <a:t> Deploy to Site, Train and Support Staff</a:t>
            </a:r>
          </a:p>
          <a:p>
            <a:pPr marL="0" marR="0" lvl="0" indent="0" algn="ctr" defTabSz="913331" rtl="0" eaLnBrk="1" fontAlgn="base" latinLnBrk="0" hangingPunct="1">
              <a:lnSpc>
                <a:spcPct val="100000"/>
              </a:lnSpc>
              <a:spcBef>
                <a:spcPct val="0"/>
              </a:spcBef>
              <a:spcAft>
                <a:spcPts val="1200"/>
              </a:spcAft>
              <a:buClr>
                <a:srgbClr val="FFC60D"/>
              </a:buClr>
              <a:buSzTx/>
              <a:buFont typeface="Arial" pitchFamily="34" charset="0"/>
              <a:buChar char="•"/>
              <a:tabLst/>
              <a:defRPr/>
            </a:pPr>
            <a:r>
              <a:rPr kumimoji="0" lang="en-US" sz="2800" b="1" i="0" u="none" strike="noStrike" kern="0" cap="none" spc="0" normalizeH="0" baseline="0" noProof="0" dirty="0" smtClean="0">
                <a:ln>
                  <a:noFill/>
                </a:ln>
                <a:solidFill>
                  <a:srgbClr val="FFFFFF"/>
                </a:solidFill>
                <a:effectLst>
                  <a:outerShdw blurRad="38100" dist="38100" dir="2700000" algn="tl">
                    <a:srgbClr val="000000">
                      <a:alpha val="43137"/>
                    </a:srgbClr>
                  </a:outerShdw>
                </a:effectLst>
                <a:uLnTx/>
                <a:uFillTx/>
                <a:latin typeface="Arial" pitchFamily="34" charset="0"/>
                <a:ea typeface="+mn-ea"/>
                <a:cs typeface="Arial" pitchFamily="34" charset="0"/>
              </a:rPr>
              <a:t> Manage Network</a:t>
            </a:r>
          </a:p>
          <a:p>
            <a:pPr marL="0" marR="0" lvl="0" indent="0" algn="ctr" defTabSz="913331" rtl="0" eaLnBrk="1" fontAlgn="base" latinLnBrk="0" hangingPunct="1">
              <a:lnSpc>
                <a:spcPct val="100000"/>
              </a:lnSpc>
              <a:spcBef>
                <a:spcPct val="0"/>
              </a:spcBef>
              <a:spcAft>
                <a:spcPts val="1200"/>
              </a:spcAft>
              <a:buClr>
                <a:srgbClr val="FFC60D"/>
              </a:buClr>
              <a:buSzTx/>
              <a:buFont typeface="Arial" pitchFamily="34" charset="0"/>
              <a:buChar char="•"/>
              <a:tabLst/>
              <a:defRPr/>
            </a:pPr>
            <a:r>
              <a:rPr kumimoji="0" lang="en-US" sz="2800" b="1" i="0" u="none" strike="noStrike" kern="0" cap="none" spc="0" normalizeH="0" baseline="0" noProof="0" dirty="0" smtClean="0">
                <a:ln>
                  <a:noFill/>
                </a:ln>
                <a:solidFill>
                  <a:srgbClr val="FFFFFF"/>
                </a:solidFill>
                <a:effectLst>
                  <a:outerShdw blurRad="38100" dist="38100" dir="2700000" algn="tl">
                    <a:srgbClr val="000000">
                      <a:alpha val="43137"/>
                    </a:srgbClr>
                  </a:outerShdw>
                </a:effectLst>
                <a:uLnTx/>
                <a:uFillTx/>
                <a:latin typeface="Arial" pitchFamily="34" charset="0"/>
                <a:ea typeface="+mn-ea"/>
                <a:cs typeface="Arial" pitchFamily="34" charset="0"/>
              </a:rPr>
              <a:t> $10,000 per Cart</a:t>
            </a:r>
          </a:p>
          <a:p>
            <a:pPr marL="0" marR="0" lvl="0" indent="0" algn="l" defTabSz="913331" rtl="0" eaLnBrk="1" fontAlgn="base" latinLnBrk="0" hangingPunct="1">
              <a:lnSpc>
                <a:spcPct val="85000"/>
              </a:lnSpc>
              <a:spcBef>
                <a:spcPct val="0"/>
              </a:spcBef>
              <a:spcAft>
                <a:spcPct val="0"/>
              </a:spcAft>
              <a:buClrTx/>
              <a:buSzTx/>
              <a:buFontTx/>
              <a:buNone/>
              <a:tabLst/>
              <a:defRPr/>
            </a:pPr>
            <a:endParaRPr kumimoji="0" lang="en-US" sz="4400" b="1" i="0" u="none" strike="noStrike" kern="0" cap="none" spc="0" normalizeH="0" baseline="0" noProof="0" dirty="0" smtClean="0">
              <a:ln>
                <a:noFill/>
              </a:ln>
              <a:solidFill>
                <a:srgbClr val="00B050"/>
              </a:solidFill>
              <a:effectLst/>
              <a:uLnTx/>
              <a:uFillTx/>
              <a:latin typeface="Arial" pitchFamily="34" charset="0"/>
              <a:ea typeface="+mn-ea"/>
              <a:cs typeface="Arial" pitchFamily="34" charset="0"/>
            </a:endParaRPr>
          </a:p>
          <a:p>
            <a:pPr marL="0" marR="0" lvl="0" indent="0" algn="l" defTabSz="913331" rtl="0" eaLnBrk="1" fontAlgn="base" latinLnBrk="0" hangingPunct="1">
              <a:lnSpc>
                <a:spcPct val="85000"/>
              </a:lnSpc>
              <a:spcBef>
                <a:spcPct val="0"/>
              </a:spcBef>
              <a:spcAft>
                <a:spcPct val="0"/>
              </a:spcAft>
              <a:buClrTx/>
              <a:buSzTx/>
              <a:buFontTx/>
              <a:buNone/>
              <a:tabLst/>
              <a:defRPr/>
            </a:pPr>
            <a:endParaRPr kumimoji="0" lang="en-US" sz="4400" b="1" i="0" u="none" strike="noStrike" kern="0" cap="none" spc="0" normalizeH="0" baseline="0" noProof="0" dirty="0">
              <a:ln>
                <a:noFill/>
              </a:ln>
              <a:solidFill>
                <a:srgbClr val="00B050"/>
              </a:solidFill>
              <a:effectLst/>
              <a:uLnTx/>
              <a:uFillTx/>
              <a:latin typeface="Arial" pitchFamily="34" charset="0"/>
              <a:ea typeface="+mn-ea"/>
              <a:cs typeface="Arial" pitchFamily="34" charset="0"/>
            </a:endParaRPr>
          </a:p>
        </p:txBody>
      </p:sp>
      <p:pic>
        <p:nvPicPr>
          <p:cNvPr id="23" name="Picture 22" descr="AL.PublicHealth.Logo.PMS293.png"/>
          <p:cNvPicPr>
            <a:picLocks noChangeAspect="1"/>
          </p:cNvPicPr>
          <p:nvPr/>
        </p:nvPicPr>
        <p:blipFill>
          <a:blip r:embed="rId4" cstate="print"/>
          <a:stretch>
            <a:fillRect/>
          </a:stretch>
        </p:blipFill>
        <p:spPr>
          <a:xfrm>
            <a:off x="7021037" y="457210"/>
            <a:ext cx="979967" cy="979967"/>
          </a:xfrm>
          <a:prstGeom prst="rect">
            <a:avLst/>
          </a:prstGeom>
        </p:spPr>
      </p:pic>
      <p:sp>
        <p:nvSpPr>
          <p:cNvPr id="14" name="Content Placeholder 2"/>
          <p:cNvSpPr txBox="1">
            <a:spLocks/>
          </p:cNvSpPr>
          <p:nvPr/>
        </p:nvSpPr>
        <p:spPr bwMode="auto">
          <a:xfrm>
            <a:off x="381000" y="4876800"/>
            <a:ext cx="5867400" cy="1736562"/>
          </a:xfrm>
          <a:prstGeom prst="rect">
            <a:avLst/>
          </a:prstGeom>
          <a:noFill/>
          <a:ln w="9525">
            <a:noFill/>
            <a:miter lim="800000"/>
            <a:headEnd/>
            <a:tailEnd/>
          </a:ln>
          <a:effectLst>
            <a:outerShdw dist="35560" dir="2700000" algn="ctr" rotWithShape="0">
              <a:schemeClr val="bg2"/>
            </a:outerShdw>
          </a:effectLst>
        </p:spPr>
        <p:txBody>
          <a:bodyPr vert="horz" wrap="square" lIns="101750" tIns="50875" rIns="101750" bIns="50875" numCol="1" anchor="t" anchorCtr="0" compatLnSpc="1">
            <a:prstTxWarp prst="textNoShape">
              <a:avLst/>
            </a:prstTxWarp>
          </a:bodyPr>
          <a:lstStyle/>
          <a:p>
            <a:pPr marL="381572" marR="0" lvl="0" indent="-381572" algn="ctr" defTabSz="1017515" rtl="0" eaLnBrk="1" fontAlgn="base" latinLnBrk="0" hangingPunct="1">
              <a:lnSpc>
                <a:spcPct val="100000"/>
              </a:lnSpc>
              <a:spcBef>
                <a:spcPts val="600"/>
              </a:spcBef>
              <a:spcAft>
                <a:spcPct val="0"/>
              </a:spcAft>
              <a:buClr>
                <a:srgbClr val="FFC60D"/>
              </a:buClr>
              <a:buSzTx/>
              <a:buFontTx/>
              <a:buNone/>
              <a:tabLst/>
              <a:defRPr/>
            </a:pPr>
            <a:r>
              <a:rPr kumimoji="0" lang="en-US" sz="2800" b="1" i="0" u="none" strike="noStrike" kern="0" cap="none" spc="0" normalizeH="0" baseline="0" noProof="0" dirty="0" smtClean="0">
                <a:ln>
                  <a:noFill/>
                </a:ln>
                <a:solidFill>
                  <a:srgbClr val="FFFFFF"/>
                </a:solidFill>
                <a:effectLst>
                  <a:outerShdw blurRad="38100" dist="38100" dir="2700000" algn="tl">
                    <a:srgbClr val="000000">
                      <a:alpha val="43137"/>
                    </a:srgbClr>
                  </a:outerShdw>
                </a:effectLst>
                <a:uLnTx/>
                <a:uFillTx/>
                <a:latin typeface="Arial" charset="0"/>
                <a:ea typeface="+mn-ea"/>
                <a:cs typeface="Arial" pitchFamily="34" charset="0"/>
              </a:rPr>
              <a:t>Includes:</a:t>
            </a:r>
          </a:p>
          <a:p>
            <a:pPr marL="381572" marR="0" lvl="0" indent="-381572" algn="ctr" defTabSz="1017515" rtl="0" eaLnBrk="1" fontAlgn="base" latinLnBrk="0" hangingPunct="1">
              <a:lnSpc>
                <a:spcPct val="100000"/>
              </a:lnSpc>
              <a:spcBef>
                <a:spcPts val="600"/>
              </a:spcBef>
              <a:spcAft>
                <a:spcPct val="0"/>
              </a:spcAft>
              <a:buClr>
                <a:srgbClr val="FFC60D"/>
              </a:buClr>
              <a:buSzTx/>
              <a:buFontTx/>
              <a:buNone/>
              <a:tabLst/>
              <a:defRPr/>
            </a:pPr>
            <a:r>
              <a:rPr kumimoji="0" lang="en-US" sz="2800" b="1" i="0" u="none" strike="noStrike" kern="0" cap="none" spc="0" normalizeH="0" baseline="0" noProof="0" dirty="0" smtClean="0">
                <a:ln>
                  <a:noFill/>
                </a:ln>
                <a:solidFill>
                  <a:srgbClr val="FFFFFF"/>
                </a:solidFill>
                <a:effectLst>
                  <a:outerShdw blurRad="38100" dist="38100" dir="2700000" algn="tl">
                    <a:srgbClr val="000000">
                      <a:alpha val="43137"/>
                    </a:srgbClr>
                  </a:outerShdw>
                </a:effectLst>
                <a:uLnTx/>
                <a:uFillTx/>
                <a:latin typeface="Arial" charset="0"/>
                <a:ea typeface="+mn-ea"/>
                <a:cs typeface="Arial" pitchFamily="34" charset="0"/>
              </a:rPr>
              <a:t>Bluetooth Stethoscope</a:t>
            </a:r>
          </a:p>
          <a:p>
            <a:pPr marL="381572" marR="0" lvl="0" indent="-381572" algn="ctr" defTabSz="1017515" rtl="0" eaLnBrk="1" fontAlgn="base" latinLnBrk="0" hangingPunct="1">
              <a:lnSpc>
                <a:spcPct val="100000"/>
              </a:lnSpc>
              <a:spcBef>
                <a:spcPts val="600"/>
              </a:spcBef>
              <a:spcAft>
                <a:spcPct val="0"/>
              </a:spcAft>
              <a:buClr>
                <a:srgbClr val="FFC60D"/>
              </a:buClr>
              <a:buSzTx/>
              <a:buFontTx/>
              <a:buNone/>
              <a:tabLst/>
              <a:defRPr/>
            </a:pPr>
            <a:r>
              <a:rPr kumimoji="0" lang="en-US" sz="2800" b="1" i="0" u="none" strike="noStrike" kern="0" cap="none" spc="0" normalizeH="0" baseline="0" noProof="0" dirty="0" smtClean="0">
                <a:ln>
                  <a:noFill/>
                </a:ln>
                <a:solidFill>
                  <a:srgbClr val="FFFFFF"/>
                </a:solidFill>
                <a:effectLst>
                  <a:outerShdw blurRad="38100" dist="38100" dir="2700000" algn="tl">
                    <a:srgbClr val="000000">
                      <a:alpha val="43137"/>
                    </a:srgbClr>
                  </a:outerShdw>
                </a:effectLst>
                <a:uLnTx/>
                <a:uFillTx/>
                <a:latin typeface="Arial" charset="0"/>
                <a:ea typeface="+mn-ea"/>
                <a:cs typeface="Arial" pitchFamily="34" charset="0"/>
              </a:rPr>
              <a:t>Handheld Exam Camera</a:t>
            </a:r>
          </a:p>
        </p:txBody>
      </p:sp>
    </p:spTree>
    <p:extLst>
      <p:ext uri="{BB962C8B-B14F-4D97-AF65-F5344CB8AC3E}">
        <p14:creationId xmlns:p14="http://schemas.microsoft.com/office/powerpoint/2010/main" val="888796635"/>
      </p:ext>
    </p:extLst>
  </p:cSld>
  <p:clrMapOvr>
    <a:masterClrMapping/>
  </p:clrMapOvr>
  <mc:AlternateContent xmlns:mc="http://schemas.openxmlformats.org/markup-compatibility/2006" xmlns:p14="http://schemas.microsoft.com/office/powerpoint/2010/main">
    <mc:Choice Requires="p14">
      <p:transition spd="slow" p14:dur="1500">
        <p:zoom/>
      </p:transition>
    </mc:Choice>
    <mc:Fallback xmlns="">
      <p:transition spd="slow">
        <p:zoom/>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l="-25000" r="-25000"/>
          </a:stretch>
        </a:blip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3" cstate="print"/>
          <a:srcRect l="25018" t="8986" r="11043" b="5299"/>
          <a:stretch>
            <a:fillRect/>
          </a:stretch>
        </p:blipFill>
        <p:spPr>
          <a:xfrm>
            <a:off x="114980" y="2"/>
            <a:ext cx="4609420" cy="6855101"/>
          </a:xfrm>
          <a:prstGeom prst="rect">
            <a:avLst/>
          </a:prstGeom>
        </p:spPr>
      </p:pic>
      <p:sp>
        <p:nvSpPr>
          <p:cNvPr id="4" name="Rectangle 3"/>
          <p:cNvSpPr/>
          <p:nvPr/>
        </p:nvSpPr>
        <p:spPr>
          <a:xfrm>
            <a:off x="1667868" y="6322127"/>
            <a:ext cx="3024634" cy="50577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81958" tIns="40977" rIns="81958" bIns="40977" rtlCol="0" anchor="ctr"/>
          <a:lstStyle/>
          <a:p>
            <a:pPr marL="0" marR="0" lvl="0" indent="0" algn="ctr" defTabSz="819527"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Palatino Linotype"/>
              <a:ea typeface="+mn-ea"/>
              <a:cs typeface="+mn-cs"/>
            </a:endParaRPr>
          </a:p>
        </p:txBody>
      </p:sp>
      <p:sp>
        <p:nvSpPr>
          <p:cNvPr id="8" name="Oval 7"/>
          <p:cNvSpPr/>
          <p:nvPr/>
        </p:nvSpPr>
        <p:spPr>
          <a:xfrm>
            <a:off x="1327669" y="3225969"/>
            <a:ext cx="685800" cy="292100"/>
          </a:xfrm>
          <a:prstGeom prst="ellipse">
            <a:avLst/>
          </a:prstGeom>
          <a:noFill/>
          <a:ln w="38100">
            <a:solidFill>
              <a:schemeClr val="accent1">
                <a:lumMod val="50000"/>
              </a:schemeClr>
            </a:solidFill>
          </a:ln>
        </p:spPr>
        <p:style>
          <a:lnRef idx="1">
            <a:schemeClr val="accent1"/>
          </a:lnRef>
          <a:fillRef idx="3">
            <a:schemeClr val="accent1"/>
          </a:fillRef>
          <a:effectRef idx="2">
            <a:schemeClr val="accent1"/>
          </a:effectRef>
          <a:fontRef idx="minor">
            <a:schemeClr val="lt1"/>
          </a:fontRef>
        </p:style>
        <p:txBody>
          <a:bodyPr lIns="91301" tIns="45652" rIns="91301" bIns="45652" rtlCol="0" anchor="ctr"/>
          <a:lstStyle/>
          <a:p>
            <a:pPr marL="0" marR="0" lvl="0" indent="0" algn="ctr" defTabSz="819527"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Palatino Linotype"/>
              <a:ea typeface="+mn-ea"/>
              <a:cs typeface="+mn-cs"/>
            </a:endParaRPr>
          </a:p>
        </p:txBody>
      </p:sp>
      <p:sp>
        <p:nvSpPr>
          <p:cNvPr id="9" name="Oval 8"/>
          <p:cNvSpPr/>
          <p:nvPr/>
        </p:nvSpPr>
        <p:spPr>
          <a:xfrm>
            <a:off x="715687" y="3852114"/>
            <a:ext cx="685800" cy="292100"/>
          </a:xfrm>
          <a:prstGeom prst="ellipse">
            <a:avLst/>
          </a:prstGeom>
          <a:noFill/>
          <a:ln w="38100">
            <a:solidFill>
              <a:schemeClr val="accent1">
                <a:lumMod val="50000"/>
              </a:schemeClr>
            </a:solidFill>
          </a:ln>
        </p:spPr>
        <p:style>
          <a:lnRef idx="1">
            <a:schemeClr val="accent1"/>
          </a:lnRef>
          <a:fillRef idx="3">
            <a:schemeClr val="accent1"/>
          </a:fillRef>
          <a:effectRef idx="2">
            <a:schemeClr val="accent1"/>
          </a:effectRef>
          <a:fontRef idx="minor">
            <a:schemeClr val="lt1"/>
          </a:fontRef>
        </p:style>
        <p:txBody>
          <a:bodyPr lIns="91301" tIns="45652" rIns="91301" bIns="45652" rtlCol="0" anchor="ctr"/>
          <a:lstStyle/>
          <a:p>
            <a:pPr marL="0" marR="0" lvl="0" indent="0" algn="ctr" defTabSz="819527"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Palatino Linotype"/>
              <a:ea typeface="+mn-ea"/>
              <a:cs typeface="+mn-cs"/>
            </a:endParaRPr>
          </a:p>
        </p:txBody>
      </p:sp>
      <p:sp>
        <p:nvSpPr>
          <p:cNvPr id="10" name="Oval 9"/>
          <p:cNvSpPr/>
          <p:nvPr/>
        </p:nvSpPr>
        <p:spPr>
          <a:xfrm>
            <a:off x="3868663" y="4834516"/>
            <a:ext cx="685800" cy="292100"/>
          </a:xfrm>
          <a:prstGeom prst="ellipse">
            <a:avLst/>
          </a:prstGeom>
          <a:noFill/>
          <a:ln w="38100">
            <a:solidFill>
              <a:schemeClr val="accent1">
                <a:lumMod val="50000"/>
              </a:schemeClr>
            </a:solidFill>
          </a:ln>
        </p:spPr>
        <p:style>
          <a:lnRef idx="1">
            <a:schemeClr val="accent1"/>
          </a:lnRef>
          <a:fillRef idx="3">
            <a:schemeClr val="accent1"/>
          </a:fillRef>
          <a:effectRef idx="2">
            <a:schemeClr val="accent1"/>
          </a:effectRef>
          <a:fontRef idx="minor">
            <a:schemeClr val="lt1"/>
          </a:fontRef>
        </p:style>
        <p:txBody>
          <a:bodyPr lIns="91301" tIns="45652" rIns="91301" bIns="45652" rtlCol="0" anchor="ctr"/>
          <a:lstStyle/>
          <a:p>
            <a:pPr marL="0" marR="0" lvl="0" indent="0" algn="ctr" defTabSz="819527"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Palatino Linotype"/>
              <a:ea typeface="+mn-ea"/>
              <a:cs typeface="+mn-cs"/>
            </a:endParaRPr>
          </a:p>
        </p:txBody>
      </p:sp>
      <p:sp>
        <p:nvSpPr>
          <p:cNvPr id="11" name="Oval 10"/>
          <p:cNvSpPr/>
          <p:nvPr/>
        </p:nvSpPr>
        <p:spPr>
          <a:xfrm>
            <a:off x="1662651" y="5017884"/>
            <a:ext cx="685800" cy="292100"/>
          </a:xfrm>
          <a:prstGeom prst="ellipse">
            <a:avLst/>
          </a:prstGeom>
          <a:noFill/>
          <a:ln w="38100">
            <a:solidFill>
              <a:schemeClr val="accent1">
                <a:lumMod val="50000"/>
              </a:schemeClr>
            </a:solidFill>
          </a:ln>
        </p:spPr>
        <p:style>
          <a:lnRef idx="1">
            <a:schemeClr val="accent1"/>
          </a:lnRef>
          <a:fillRef idx="3">
            <a:schemeClr val="accent1"/>
          </a:fillRef>
          <a:effectRef idx="2">
            <a:schemeClr val="accent1"/>
          </a:effectRef>
          <a:fontRef idx="minor">
            <a:schemeClr val="lt1"/>
          </a:fontRef>
        </p:style>
        <p:txBody>
          <a:bodyPr lIns="91301" tIns="45652" rIns="91301" bIns="45652" rtlCol="0" anchor="ctr"/>
          <a:lstStyle/>
          <a:p>
            <a:pPr marL="0" marR="0" lvl="0" indent="0" algn="ctr" defTabSz="819527"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Palatino Linotype"/>
              <a:ea typeface="+mn-ea"/>
              <a:cs typeface="+mn-cs"/>
            </a:endParaRPr>
          </a:p>
        </p:txBody>
      </p:sp>
      <p:sp>
        <p:nvSpPr>
          <p:cNvPr id="12" name="Oval 11"/>
          <p:cNvSpPr/>
          <p:nvPr/>
        </p:nvSpPr>
        <p:spPr>
          <a:xfrm>
            <a:off x="1452818" y="5389711"/>
            <a:ext cx="685800" cy="292100"/>
          </a:xfrm>
          <a:prstGeom prst="ellipse">
            <a:avLst/>
          </a:prstGeom>
          <a:noFill/>
          <a:ln w="38100">
            <a:solidFill>
              <a:schemeClr val="accent1">
                <a:lumMod val="50000"/>
              </a:schemeClr>
            </a:solidFill>
          </a:ln>
        </p:spPr>
        <p:style>
          <a:lnRef idx="1">
            <a:schemeClr val="accent1"/>
          </a:lnRef>
          <a:fillRef idx="3">
            <a:schemeClr val="accent1"/>
          </a:fillRef>
          <a:effectRef idx="2">
            <a:schemeClr val="accent1"/>
          </a:effectRef>
          <a:fontRef idx="minor">
            <a:schemeClr val="lt1"/>
          </a:fontRef>
        </p:style>
        <p:txBody>
          <a:bodyPr lIns="91301" tIns="45652" rIns="91301" bIns="45652" rtlCol="0" anchor="ctr"/>
          <a:lstStyle/>
          <a:p>
            <a:pPr marL="0" marR="0" lvl="0" indent="0" algn="ctr" defTabSz="819527"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Palatino Linotype"/>
              <a:ea typeface="+mn-ea"/>
              <a:cs typeface="+mn-cs"/>
            </a:endParaRPr>
          </a:p>
        </p:txBody>
      </p:sp>
      <p:sp>
        <p:nvSpPr>
          <p:cNvPr id="13" name="Oval 12"/>
          <p:cNvSpPr/>
          <p:nvPr/>
        </p:nvSpPr>
        <p:spPr>
          <a:xfrm>
            <a:off x="2365633" y="5293119"/>
            <a:ext cx="685800" cy="292100"/>
          </a:xfrm>
          <a:prstGeom prst="ellipse">
            <a:avLst/>
          </a:prstGeom>
          <a:noFill/>
          <a:ln w="38100">
            <a:solidFill>
              <a:schemeClr val="accent1">
                <a:lumMod val="50000"/>
              </a:schemeClr>
            </a:solidFill>
          </a:ln>
        </p:spPr>
        <p:style>
          <a:lnRef idx="1">
            <a:schemeClr val="accent1"/>
          </a:lnRef>
          <a:fillRef idx="3">
            <a:schemeClr val="accent1"/>
          </a:fillRef>
          <a:effectRef idx="2">
            <a:schemeClr val="accent1"/>
          </a:effectRef>
          <a:fontRef idx="minor">
            <a:schemeClr val="lt1"/>
          </a:fontRef>
        </p:style>
        <p:txBody>
          <a:bodyPr lIns="91301" tIns="45652" rIns="91301" bIns="45652" rtlCol="0" anchor="ctr"/>
          <a:lstStyle/>
          <a:p>
            <a:pPr marL="0" marR="0" lvl="0" indent="0" algn="ctr" defTabSz="819527"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Palatino Linotype"/>
              <a:ea typeface="+mn-ea"/>
              <a:cs typeface="+mn-cs"/>
            </a:endParaRPr>
          </a:p>
        </p:txBody>
      </p:sp>
      <p:cxnSp>
        <p:nvCxnSpPr>
          <p:cNvPr id="14" name="Straight Connector 13"/>
          <p:cNvCxnSpPr>
            <a:endCxn id="10" idx="1"/>
          </p:cNvCxnSpPr>
          <p:nvPr/>
        </p:nvCxnSpPr>
        <p:spPr>
          <a:xfrm>
            <a:off x="3103466" y="3931168"/>
            <a:ext cx="865629" cy="946122"/>
          </a:xfrm>
          <a:prstGeom prst="line">
            <a:avLst/>
          </a:prstGeom>
          <a:ln w="38100">
            <a:solidFill>
              <a:schemeClr val="accent2">
                <a:lumMod val="50000"/>
              </a:schemeClr>
            </a:solidFill>
          </a:ln>
        </p:spPr>
        <p:style>
          <a:lnRef idx="2">
            <a:schemeClr val="accent1"/>
          </a:lnRef>
          <a:fillRef idx="0">
            <a:schemeClr val="accent1"/>
          </a:fillRef>
          <a:effectRef idx="1">
            <a:schemeClr val="accent1"/>
          </a:effectRef>
          <a:fontRef idx="minor">
            <a:schemeClr val="tx1"/>
          </a:fontRef>
        </p:style>
      </p:cxnSp>
      <p:cxnSp>
        <p:nvCxnSpPr>
          <p:cNvPr id="15" name="Straight Connector 14"/>
          <p:cNvCxnSpPr>
            <a:endCxn id="13" idx="7"/>
          </p:cNvCxnSpPr>
          <p:nvPr/>
        </p:nvCxnSpPr>
        <p:spPr>
          <a:xfrm flipH="1">
            <a:off x="2951000" y="4034861"/>
            <a:ext cx="189992" cy="1301035"/>
          </a:xfrm>
          <a:prstGeom prst="line">
            <a:avLst/>
          </a:prstGeom>
          <a:ln w="38100">
            <a:solidFill>
              <a:schemeClr val="accent2">
                <a:lumMod val="50000"/>
              </a:schemeClr>
            </a:solidFill>
          </a:ln>
        </p:spPr>
        <p:style>
          <a:lnRef idx="2">
            <a:schemeClr val="accent1"/>
          </a:lnRef>
          <a:fillRef idx="0">
            <a:schemeClr val="accent1"/>
          </a:fillRef>
          <a:effectRef idx="1">
            <a:schemeClr val="accent1"/>
          </a:effectRef>
          <a:fontRef idx="minor">
            <a:schemeClr val="tx1"/>
          </a:fontRef>
        </p:style>
      </p:cxnSp>
      <p:cxnSp>
        <p:nvCxnSpPr>
          <p:cNvPr id="16" name="Straight Connector 15"/>
          <p:cNvCxnSpPr>
            <a:stCxn id="21" idx="4"/>
            <a:endCxn id="9" idx="6"/>
          </p:cNvCxnSpPr>
          <p:nvPr/>
        </p:nvCxnSpPr>
        <p:spPr>
          <a:xfrm flipH="1">
            <a:off x="1401488" y="3995935"/>
            <a:ext cx="1745134" cy="2237"/>
          </a:xfrm>
          <a:prstGeom prst="line">
            <a:avLst/>
          </a:prstGeom>
          <a:ln w="38100">
            <a:solidFill>
              <a:schemeClr val="accent2">
                <a:lumMod val="50000"/>
              </a:schemeClr>
            </a:solidFill>
          </a:ln>
        </p:spPr>
        <p:style>
          <a:lnRef idx="2">
            <a:schemeClr val="accent1"/>
          </a:lnRef>
          <a:fillRef idx="0">
            <a:schemeClr val="accent1"/>
          </a:fillRef>
          <a:effectRef idx="1">
            <a:schemeClr val="accent1"/>
          </a:effectRef>
          <a:fontRef idx="minor">
            <a:schemeClr val="tx1"/>
          </a:fontRef>
        </p:style>
      </p:cxnSp>
      <p:cxnSp>
        <p:nvCxnSpPr>
          <p:cNvPr id="17" name="Straight Connector 16"/>
          <p:cNvCxnSpPr>
            <a:stCxn id="8" idx="5"/>
            <a:endCxn id="21" idx="0"/>
          </p:cNvCxnSpPr>
          <p:nvPr/>
        </p:nvCxnSpPr>
        <p:spPr>
          <a:xfrm>
            <a:off x="1913038" y="3475303"/>
            <a:ext cx="1233585" cy="436197"/>
          </a:xfrm>
          <a:prstGeom prst="line">
            <a:avLst/>
          </a:prstGeom>
          <a:ln w="38100">
            <a:solidFill>
              <a:schemeClr val="accent2">
                <a:lumMod val="5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a:endCxn id="12" idx="6"/>
          </p:cNvCxnSpPr>
          <p:nvPr/>
        </p:nvCxnSpPr>
        <p:spPr>
          <a:xfrm flipH="1">
            <a:off x="2138621" y="3978321"/>
            <a:ext cx="985188" cy="1557439"/>
          </a:xfrm>
          <a:prstGeom prst="line">
            <a:avLst/>
          </a:prstGeom>
          <a:ln w="38100">
            <a:solidFill>
              <a:schemeClr val="accent2">
                <a:lumMod val="50000"/>
              </a:schemeClr>
            </a:solidFill>
          </a:ln>
        </p:spPr>
        <p:style>
          <a:lnRef idx="2">
            <a:schemeClr val="accent1"/>
          </a:lnRef>
          <a:fillRef idx="0">
            <a:schemeClr val="accent1"/>
          </a:fillRef>
          <a:effectRef idx="1">
            <a:schemeClr val="accent1"/>
          </a:effectRef>
          <a:fontRef idx="minor">
            <a:schemeClr val="tx1"/>
          </a:fontRef>
        </p:style>
      </p:cxnSp>
      <p:sp>
        <p:nvSpPr>
          <p:cNvPr id="21" name="Oval 20"/>
          <p:cNvSpPr/>
          <p:nvPr/>
        </p:nvSpPr>
        <p:spPr>
          <a:xfrm>
            <a:off x="3064471" y="3911501"/>
            <a:ext cx="164321" cy="84435"/>
          </a:xfrm>
          <a:prstGeom prst="ellipse">
            <a:avLst/>
          </a:prstGeom>
          <a:solidFill>
            <a:schemeClr val="accent2">
              <a:lumMod val="50000"/>
            </a:schemeClr>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81958" tIns="40977" rIns="81958" bIns="40977" rtlCol="0" anchor="ctr"/>
          <a:lstStyle/>
          <a:p>
            <a:pPr marL="0" marR="0" lvl="0" indent="0" algn="ctr" defTabSz="819527"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Palatino Linotype"/>
              <a:ea typeface="+mn-ea"/>
              <a:cs typeface="+mn-cs"/>
            </a:endParaRPr>
          </a:p>
        </p:txBody>
      </p:sp>
      <p:cxnSp>
        <p:nvCxnSpPr>
          <p:cNvPr id="22" name="Straight Connector 21"/>
          <p:cNvCxnSpPr>
            <a:stCxn id="21" idx="7"/>
          </p:cNvCxnSpPr>
          <p:nvPr/>
        </p:nvCxnSpPr>
        <p:spPr>
          <a:xfrm flipH="1">
            <a:off x="2129385" y="3923856"/>
            <a:ext cx="1075331" cy="1120369"/>
          </a:xfrm>
          <a:prstGeom prst="line">
            <a:avLst/>
          </a:prstGeom>
          <a:ln w="38100">
            <a:solidFill>
              <a:schemeClr val="accent2">
                <a:lumMod val="50000"/>
              </a:schemeClr>
            </a:solidFill>
          </a:ln>
        </p:spPr>
        <p:style>
          <a:lnRef idx="2">
            <a:schemeClr val="accent1"/>
          </a:lnRef>
          <a:fillRef idx="0">
            <a:schemeClr val="accent1"/>
          </a:fillRef>
          <a:effectRef idx="1">
            <a:schemeClr val="accent1"/>
          </a:effectRef>
          <a:fontRef idx="minor">
            <a:schemeClr val="tx1"/>
          </a:fontRef>
        </p:style>
      </p:cxnSp>
      <p:sp>
        <p:nvSpPr>
          <p:cNvPr id="55" name="Rectangle 54"/>
          <p:cNvSpPr/>
          <p:nvPr/>
        </p:nvSpPr>
        <p:spPr>
          <a:xfrm>
            <a:off x="1611936" y="5783991"/>
            <a:ext cx="3080569" cy="57630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81958" tIns="40977" rIns="81958" bIns="40977" rtlCol="0" anchor="ctr"/>
          <a:lstStyle/>
          <a:p>
            <a:pPr marL="0" marR="0" lvl="0" indent="0" algn="ctr" defTabSz="819527"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Palatino Linotype"/>
              <a:ea typeface="+mn-ea"/>
              <a:cs typeface="+mn-cs"/>
            </a:endParaRPr>
          </a:p>
        </p:txBody>
      </p:sp>
      <p:sp>
        <p:nvSpPr>
          <p:cNvPr id="5" name="TextBox 4"/>
          <p:cNvSpPr txBox="1"/>
          <p:nvPr/>
        </p:nvSpPr>
        <p:spPr>
          <a:xfrm>
            <a:off x="4724400" y="152400"/>
            <a:ext cx="4495800" cy="1569628"/>
          </a:xfrm>
          <a:prstGeom prst="rect">
            <a:avLst/>
          </a:prstGeom>
          <a:noFill/>
        </p:spPr>
        <p:txBody>
          <a:bodyPr wrap="square" lIns="91301" tIns="45652" rIns="91301" bIns="45652" rtlCol="0">
            <a:spAutoFit/>
          </a:bodyPr>
          <a:lstStyle/>
          <a:p>
            <a:pPr marL="0" marR="0" lvl="0" indent="0" algn="ctr" defTabSz="819527" rtl="0" eaLnBrk="1" fontAlgn="base" latinLnBrk="0" hangingPunct="1">
              <a:lnSpc>
                <a:spcPct val="100000"/>
              </a:lnSpc>
              <a:spcBef>
                <a:spcPct val="0"/>
              </a:spcBef>
              <a:spcAft>
                <a:spcPct val="0"/>
              </a:spcAft>
              <a:buClrTx/>
              <a:buSzTx/>
              <a:buFontTx/>
              <a:buNone/>
              <a:tabLst/>
              <a:defRPr/>
            </a:pPr>
            <a:r>
              <a:rPr kumimoji="0" lang="en-US" sz="3200" b="1" i="0" u="none" strike="noStrike" kern="1200" cap="none" spc="0" normalizeH="0" baseline="0" noProof="0" dirty="0">
                <a:ln>
                  <a:noFill/>
                </a:ln>
                <a:solidFill>
                  <a:srgbClr val="FFC60D"/>
                </a:solidFill>
                <a:effectLst>
                  <a:outerShdw blurRad="38100" dist="38100" dir="2700000" algn="tl">
                    <a:srgbClr val="000000">
                      <a:alpha val="43137"/>
                    </a:srgbClr>
                  </a:outerShdw>
                </a:effectLst>
                <a:uLnTx/>
                <a:uFillTx/>
                <a:latin typeface="Arial" pitchFamily="34" charset="0"/>
                <a:ea typeface="+mn-ea"/>
                <a:cs typeface="Arial" pitchFamily="34" charset="0"/>
              </a:rPr>
              <a:t>Telehealth at</a:t>
            </a:r>
            <a:br>
              <a:rPr kumimoji="0" lang="en-US" sz="3200" b="1" i="0" u="none" strike="noStrike" kern="1200" cap="none" spc="0" normalizeH="0" baseline="0" noProof="0" dirty="0">
                <a:ln>
                  <a:noFill/>
                </a:ln>
                <a:solidFill>
                  <a:srgbClr val="FFC60D"/>
                </a:solidFill>
                <a:effectLst>
                  <a:outerShdw blurRad="38100" dist="38100" dir="2700000" algn="tl">
                    <a:srgbClr val="000000">
                      <a:alpha val="43137"/>
                    </a:srgbClr>
                  </a:outerShdw>
                </a:effectLst>
                <a:uLnTx/>
                <a:uFillTx/>
                <a:latin typeface="Arial" pitchFamily="34" charset="0"/>
                <a:ea typeface="+mn-ea"/>
                <a:cs typeface="Arial" pitchFamily="34" charset="0"/>
              </a:rPr>
            </a:br>
            <a:r>
              <a:rPr kumimoji="0" lang="en-US" sz="3200" b="1" i="0" u="none" strike="noStrike" kern="1200" cap="none" spc="0" normalizeH="0" baseline="0" noProof="0" dirty="0">
                <a:ln>
                  <a:noFill/>
                </a:ln>
                <a:solidFill>
                  <a:srgbClr val="FFC60D"/>
                </a:solidFill>
                <a:effectLst>
                  <a:outerShdw blurRad="38100" dist="38100" dir="2700000" algn="tl">
                    <a:srgbClr val="000000">
                      <a:alpha val="43137"/>
                    </a:srgbClr>
                  </a:outerShdw>
                </a:effectLst>
                <a:uLnTx/>
                <a:uFillTx/>
                <a:latin typeface="Arial" pitchFamily="34" charset="0"/>
                <a:ea typeface="+mn-ea"/>
                <a:cs typeface="Arial" pitchFamily="34" charset="0"/>
              </a:rPr>
              <a:t>ADPH County</a:t>
            </a:r>
            <a:br>
              <a:rPr kumimoji="0" lang="en-US" sz="3200" b="1" i="0" u="none" strike="noStrike" kern="1200" cap="none" spc="0" normalizeH="0" baseline="0" noProof="0" dirty="0">
                <a:ln>
                  <a:noFill/>
                </a:ln>
                <a:solidFill>
                  <a:srgbClr val="FFC60D"/>
                </a:solidFill>
                <a:effectLst>
                  <a:outerShdw blurRad="38100" dist="38100" dir="2700000" algn="tl">
                    <a:srgbClr val="000000">
                      <a:alpha val="43137"/>
                    </a:srgbClr>
                  </a:outerShdw>
                </a:effectLst>
                <a:uLnTx/>
                <a:uFillTx/>
                <a:latin typeface="Arial" pitchFamily="34" charset="0"/>
                <a:ea typeface="+mn-ea"/>
                <a:cs typeface="Arial" pitchFamily="34" charset="0"/>
              </a:rPr>
            </a:br>
            <a:r>
              <a:rPr kumimoji="0" lang="en-US" sz="3200" b="1" i="0" u="none" strike="noStrike" kern="1200" cap="none" spc="0" normalizeH="0" baseline="0" noProof="0" dirty="0">
                <a:ln>
                  <a:noFill/>
                </a:ln>
                <a:solidFill>
                  <a:srgbClr val="FFC60D"/>
                </a:solidFill>
                <a:effectLst>
                  <a:outerShdw blurRad="38100" dist="38100" dir="2700000" algn="tl">
                    <a:srgbClr val="000000">
                      <a:alpha val="43137"/>
                    </a:srgbClr>
                  </a:outerShdw>
                </a:effectLst>
                <a:uLnTx/>
                <a:uFillTx/>
                <a:latin typeface="Arial" pitchFamily="34" charset="0"/>
                <a:ea typeface="+mn-ea"/>
                <a:cs typeface="Arial" pitchFamily="34" charset="0"/>
              </a:rPr>
              <a:t>Health Departments </a:t>
            </a:r>
            <a:endParaRPr kumimoji="0" lang="en-US" sz="3200" b="0" i="0" u="none" strike="noStrike" kern="1200" cap="none" spc="0" normalizeH="0" baseline="0" noProof="0" dirty="0">
              <a:ln>
                <a:noFill/>
              </a:ln>
              <a:solidFill>
                <a:srgbClr val="FFC60D"/>
              </a:solidFill>
              <a:effectLst>
                <a:outerShdw blurRad="38100" dist="38100" dir="2700000" algn="tl">
                  <a:srgbClr val="000000">
                    <a:alpha val="43137"/>
                  </a:srgbClr>
                </a:outerShdw>
              </a:effectLst>
              <a:uLnTx/>
              <a:uFillTx/>
              <a:latin typeface="Arial" pitchFamily="34" charset="0"/>
              <a:ea typeface="+mn-ea"/>
              <a:cs typeface="Arial" pitchFamily="34" charset="0"/>
            </a:endParaRPr>
          </a:p>
        </p:txBody>
      </p:sp>
      <p:sp>
        <p:nvSpPr>
          <p:cNvPr id="25" name="TextBox 24"/>
          <p:cNvSpPr txBox="1"/>
          <p:nvPr/>
        </p:nvSpPr>
        <p:spPr>
          <a:xfrm>
            <a:off x="4800606" y="1905008"/>
            <a:ext cx="4190829" cy="1631089"/>
          </a:xfrm>
          <a:prstGeom prst="rect">
            <a:avLst/>
          </a:prstGeom>
          <a:solidFill>
            <a:sysClr val="window" lastClr="FFFFFF"/>
          </a:solidFill>
        </p:spPr>
        <p:txBody>
          <a:bodyPr wrap="square" lIns="91311" tIns="45657" rIns="91311" bIns="45657"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3200" b="1" i="0" u="none" strike="noStrike" kern="1200" cap="none" spc="0" normalizeH="0" baseline="0" noProof="0" dirty="0">
                <a:ln>
                  <a:noFill/>
                </a:ln>
                <a:solidFill>
                  <a:srgbClr val="800000"/>
                </a:solidFill>
                <a:effectLst/>
                <a:uLnTx/>
                <a:uFillTx/>
                <a:latin typeface="Calibri"/>
                <a:ea typeface="+mn-ea"/>
                <a:cs typeface="+mn-cs"/>
              </a:rPr>
              <a:t>Medical AIDS 	Outreach</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3200" b="1" i="0" u="none" strike="noStrike" kern="1200" cap="none" spc="0" normalizeH="0" baseline="0" noProof="0" dirty="0">
                <a:ln>
                  <a:noFill/>
                </a:ln>
                <a:solidFill>
                  <a:srgbClr val="800000"/>
                </a:solidFill>
                <a:effectLst/>
                <a:uLnTx/>
                <a:uFillTx/>
                <a:latin typeface="Calibri"/>
                <a:ea typeface="+mn-ea"/>
                <a:cs typeface="+mn-cs"/>
              </a:rPr>
              <a:t>(HIV/AIDS)</a:t>
            </a:r>
          </a:p>
        </p:txBody>
      </p:sp>
      <p:sp>
        <p:nvSpPr>
          <p:cNvPr id="26" name="TextBox 25"/>
          <p:cNvSpPr txBox="1"/>
          <p:nvPr/>
        </p:nvSpPr>
        <p:spPr>
          <a:xfrm>
            <a:off x="4800610" y="3810006"/>
            <a:ext cx="4190999" cy="1077091"/>
          </a:xfrm>
          <a:prstGeom prst="rect">
            <a:avLst/>
          </a:prstGeom>
          <a:solidFill>
            <a:sysClr val="window" lastClr="FFFFFF"/>
          </a:solidFill>
        </p:spPr>
        <p:txBody>
          <a:bodyPr wrap="square" lIns="91311" tIns="45657" rIns="91311" bIns="45657"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3200" b="1" i="0" u="none" strike="noStrike" kern="1200" cap="none" spc="0" normalizeH="0" baseline="0" noProof="0" dirty="0">
                <a:ln>
                  <a:noFill/>
                </a:ln>
                <a:solidFill>
                  <a:srgbClr val="800000"/>
                </a:solidFill>
                <a:effectLst/>
                <a:uLnTx/>
                <a:uFillTx/>
                <a:latin typeface="Calibri"/>
                <a:ea typeface="+mn-ea"/>
                <a:cs typeface="+mn-cs"/>
              </a:rPr>
              <a:t>(First telehealth </a:t>
            </a:r>
            <a:r>
              <a:rPr kumimoji="0" lang="en-US" sz="3200" b="1" i="0" u="none" strike="noStrike" kern="1200" cap="none" spc="0" normalizeH="0" baseline="0" noProof="0" dirty="0" smtClean="0">
                <a:ln>
                  <a:noFill/>
                </a:ln>
                <a:solidFill>
                  <a:srgbClr val="800000"/>
                </a:solidFill>
                <a:effectLst/>
                <a:uLnTx/>
                <a:uFillTx/>
                <a:latin typeface="Calibri"/>
                <a:ea typeface="+mn-ea"/>
                <a:cs typeface="+mn-cs"/>
              </a:rPr>
              <a:t>partner)</a:t>
            </a:r>
            <a:endParaRPr kumimoji="0" lang="en-US" sz="3200" b="1" i="0" u="none" strike="noStrike" kern="1200" cap="none" spc="0" normalizeH="0" baseline="0" noProof="0" dirty="0">
              <a:ln>
                <a:noFill/>
              </a:ln>
              <a:solidFill>
                <a:srgbClr val="800000"/>
              </a:solidFill>
              <a:effectLst/>
              <a:uLnTx/>
              <a:uFillTx/>
              <a:latin typeface="Calibri"/>
              <a:ea typeface="+mn-ea"/>
              <a:cs typeface="+mn-cs"/>
            </a:endParaRPr>
          </a:p>
        </p:txBody>
      </p:sp>
      <p:sp>
        <p:nvSpPr>
          <p:cNvPr id="27" name="Rectangle 26"/>
          <p:cNvSpPr/>
          <p:nvPr/>
        </p:nvSpPr>
        <p:spPr>
          <a:xfrm>
            <a:off x="4800600" y="3352800"/>
            <a:ext cx="4191000"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333" tIns="45667" rIns="91333" bIns="45667"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Palatino Linotype"/>
              <a:ea typeface="+mn-ea"/>
              <a:cs typeface="+mn-cs"/>
            </a:endParaRPr>
          </a:p>
        </p:txBody>
      </p:sp>
      <p:sp>
        <p:nvSpPr>
          <p:cNvPr id="23" name="TextBox 22"/>
          <p:cNvSpPr txBox="1"/>
          <p:nvPr/>
        </p:nvSpPr>
        <p:spPr>
          <a:xfrm>
            <a:off x="1447810" y="5997751"/>
            <a:ext cx="3200399" cy="707749"/>
          </a:xfrm>
          <a:prstGeom prst="rect">
            <a:avLst/>
          </a:prstGeom>
          <a:noFill/>
        </p:spPr>
        <p:txBody>
          <a:bodyPr wrap="square" lIns="91301" tIns="45652" rIns="91301" bIns="45652" rtlCol="0">
            <a:spAutoFit/>
          </a:bodyPr>
          <a:lstStyle/>
          <a:p>
            <a:pPr marL="0" marR="0" lvl="0" indent="0" algn="ctr" defTabSz="819527"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smtClean="0">
                <a:ln>
                  <a:noFill/>
                </a:ln>
                <a:solidFill>
                  <a:prstClr val="black"/>
                </a:solidFill>
                <a:effectLst/>
                <a:uLnTx/>
                <a:uFillTx/>
                <a:latin typeface="Arial" pitchFamily="34" charset="0"/>
                <a:ea typeface="+mn-ea"/>
                <a:cs typeface="Arial" pitchFamily="34" charset="0"/>
              </a:rPr>
              <a:t>CHD </a:t>
            </a:r>
            <a:r>
              <a:rPr kumimoji="0" lang="en-US" sz="2000" b="1" i="0" u="none" strike="noStrike" kern="1200" cap="none" spc="0" normalizeH="0" baseline="0" noProof="0" dirty="0">
                <a:ln>
                  <a:noFill/>
                </a:ln>
                <a:solidFill>
                  <a:prstClr val="black"/>
                </a:solidFill>
                <a:effectLst/>
                <a:uLnTx/>
                <a:uFillTx/>
                <a:latin typeface="Arial" pitchFamily="34" charset="0"/>
                <a:ea typeface="+mn-ea"/>
                <a:cs typeface="Arial" pitchFamily="34" charset="0"/>
              </a:rPr>
              <a:t>Telehealth </a:t>
            </a:r>
            <a:r>
              <a:rPr kumimoji="0" lang="en-US" sz="2000" b="1" i="0" u="none" strike="noStrike" kern="1200" cap="none" spc="0" normalizeH="0" baseline="0" noProof="0" dirty="0" smtClean="0">
                <a:ln>
                  <a:noFill/>
                </a:ln>
                <a:solidFill>
                  <a:prstClr val="black"/>
                </a:solidFill>
                <a:effectLst/>
                <a:uLnTx/>
                <a:uFillTx/>
                <a:latin typeface="Arial" pitchFamily="34" charset="0"/>
                <a:ea typeface="+mn-ea"/>
                <a:cs typeface="Arial" pitchFamily="34" charset="0"/>
              </a:rPr>
              <a:t>Sites Started February 2015 </a:t>
            </a:r>
            <a:endParaRPr kumimoji="0" lang="en-US" sz="2000" b="1" i="0" u="none" strike="noStrike" kern="1200" cap="none" spc="0" normalizeH="0" baseline="0" noProof="0" dirty="0">
              <a:ln>
                <a:noFill/>
              </a:ln>
              <a:solidFill>
                <a:prstClr val="black"/>
              </a:solidFill>
              <a:effectLst/>
              <a:uLnTx/>
              <a:uFillTx/>
              <a:latin typeface="Arial" pitchFamily="34" charset="0"/>
              <a:ea typeface="+mn-ea"/>
              <a:cs typeface="Arial" pitchFamily="34" charset="0"/>
            </a:endParaRPr>
          </a:p>
        </p:txBody>
      </p:sp>
    </p:spTree>
    <p:extLst>
      <p:ext uri="{BB962C8B-B14F-4D97-AF65-F5344CB8AC3E}">
        <p14:creationId xmlns:p14="http://schemas.microsoft.com/office/powerpoint/2010/main" val="3798671815"/>
      </p:ext>
    </p:extLst>
  </p:cSld>
  <p:clrMapOvr>
    <a:masterClrMapping/>
  </p:clrMapOvr>
  <mc:AlternateContent xmlns:mc="http://schemas.openxmlformats.org/markup-compatibility/2006" xmlns:p14="http://schemas.microsoft.com/office/powerpoint/2010/main">
    <mc:Choice Requires="p14">
      <p:transition spd="slow" p14:dur="1500">
        <p:zoom/>
      </p:transition>
    </mc:Choice>
    <mc:Fallback xmlns="">
      <p:transition spd="slow">
        <p:zoom/>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l="-25000" r="-25000"/>
          </a:stretch>
        </a:blip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3" cstate="print"/>
          <a:srcRect l="25018" t="8986" r="11043" b="5299"/>
          <a:stretch>
            <a:fillRect/>
          </a:stretch>
        </p:blipFill>
        <p:spPr>
          <a:xfrm>
            <a:off x="114980" y="2"/>
            <a:ext cx="4609420" cy="6855101"/>
          </a:xfrm>
          <a:prstGeom prst="rect">
            <a:avLst/>
          </a:prstGeom>
        </p:spPr>
      </p:pic>
      <p:sp>
        <p:nvSpPr>
          <p:cNvPr id="4" name="Rectangle 3"/>
          <p:cNvSpPr/>
          <p:nvPr/>
        </p:nvSpPr>
        <p:spPr>
          <a:xfrm>
            <a:off x="1667868" y="6322127"/>
            <a:ext cx="3024634" cy="50577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81958" tIns="40977" rIns="81958" bIns="40977" rtlCol="0" anchor="ctr"/>
          <a:lstStyle/>
          <a:p>
            <a:pPr marL="0" marR="0" lvl="0" indent="0" algn="ctr" defTabSz="819527"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Palatino Linotype"/>
              <a:ea typeface="+mn-ea"/>
              <a:cs typeface="+mn-cs"/>
            </a:endParaRPr>
          </a:p>
        </p:txBody>
      </p:sp>
      <p:sp>
        <p:nvSpPr>
          <p:cNvPr id="7" name="Oval 6"/>
          <p:cNvSpPr/>
          <p:nvPr/>
        </p:nvSpPr>
        <p:spPr>
          <a:xfrm>
            <a:off x="747155" y="392424"/>
            <a:ext cx="685800" cy="292100"/>
          </a:xfrm>
          <a:prstGeom prst="ellipse">
            <a:avLst/>
          </a:prstGeom>
          <a:noFill/>
          <a:ln w="38100">
            <a:solidFill>
              <a:schemeClr val="accent1">
                <a:lumMod val="50000"/>
              </a:schemeClr>
            </a:solidFill>
          </a:ln>
        </p:spPr>
        <p:style>
          <a:lnRef idx="1">
            <a:schemeClr val="accent1"/>
          </a:lnRef>
          <a:fillRef idx="3">
            <a:schemeClr val="accent1"/>
          </a:fillRef>
          <a:effectRef idx="2">
            <a:schemeClr val="accent1"/>
          </a:effectRef>
          <a:fontRef idx="minor">
            <a:schemeClr val="lt1"/>
          </a:fontRef>
        </p:style>
        <p:txBody>
          <a:bodyPr lIns="91301" tIns="45652" rIns="91301" bIns="45652" rtlCol="0" anchor="ctr"/>
          <a:lstStyle/>
          <a:p>
            <a:pPr marL="0" marR="0" lvl="0" indent="0" algn="ctr" defTabSz="819527"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Palatino Linotype"/>
              <a:ea typeface="+mn-ea"/>
              <a:cs typeface="+mn-cs"/>
            </a:endParaRPr>
          </a:p>
        </p:txBody>
      </p:sp>
      <p:sp>
        <p:nvSpPr>
          <p:cNvPr id="8" name="Oval 7"/>
          <p:cNvSpPr/>
          <p:nvPr/>
        </p:nvSpPr>
        <p:spPr>
          <a:xfrm>
            <a:off x="1327669" y="3225969"/>
            <a:ext cx="685800" cy="292100"/>
          </a:xfrm>
          <a:prstGeom prst="ellipse">
            <a:avLst/>
          </a:prstGeom>
          <a:noFill/>
          <a:ln w="38100">
            <a:solidFill>
              <a:schemeClr val="accent1">
                <a:lumMod val="50000"/>
              </a:schemeClr>
            </a:solidFill>
          </a:ln>
        </p:spPr>
        <p:style>
          <a:lnRef idx="1">
            <a:schemeClr val="accent1"/>
          </a:lnRef>
          <a:fillRef idx="3">
            <a:schemeClr val="accent1"/>
          </a:fillRef>
          <a:effectRef idx="2">
            <a:schemeClr val="accent1"/>
          </a:effectRef>
          <a:fontRef idx="minor">
            <a:schemeClr val="lt1"/>
          </a:fontRef>
        </p:style>
        <p:txBody>
          <a:bodyPr lIns="91301" tIns="45652" rIns="91301" bIns="45652" rtlCol="0" anchor="ctr"/>
          <a:lstStyle/>
          <a:p>
            <a:pPr marL="0" marR="0" lvl="0" indent="0" algn="ctr" defTabSz="819527"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Palatino Linotype"/>
              <a:ea typeface="+mn-ea"/>
              <a:cs typeface="+mn-cs"/>
            </a:endParaRPr>
          </a:p>
        </p:txBody>
      </p:sp>
      <p:sp>
        <p:nvSpPr>
          <p:cNvPr id="9" name="Oval 8"/>
          <p:cNvSpPr/>
          <p:nvPr/>
        </p:nvSpPr>
        <p:spPr>
          <a:xfrm>
            <a:off x="715687" y="3852114"/>
            <a:ext cx="685800" cy="292100"/>
          </a:xfrm>
          <a:prstGeom prst="ellipse">
            <a:avLst/>
          </a:prstGeom>
          <a:noFill/>
          <a:ln w="38100">
            <a:solidFill>
              <a:schemeClr val="accent1">
                <a:lumMod val="50000"/>
              </a:schemeClr>
            </a:solidFill>
          </a:ln>
        </p:spPr>
        <p:style>
          <a:lnRef idx="1">
            <a:schemeClr val="accent1"/>
          </a:lnRef>
          <a:fillRef idx="3">
            <a:schemeClr val="accent1"/>
          </a:fillRef>
          <a:effectRef idx="2">
            <a:schemeClr val="accent1"/>
          </a:effectRef>
          <a:fontRef idx="minor">
            <a:schemeClr val="lt1"/>
          </a:fontRef>
        </p:style>
        <p:txBody>
          <a:bodyPr lIns="91301" tIns="45652" rIns="91301" bIns="45652" rtlCol="0" anchor="ctr"/>
          <a:lstStyle/>
          <a:p>
            <a:pPr marL="0" marR="0" lvl="0" indent="0" algn="ctr" defTabSz="819527"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Palatino Linotype"/>
              <a:ea typeface="+mn-ea"/>
              <a:cs typeface="+mn-cs"/>
            </a:endParaRPr>
          </a:p>
        </p:txBody>
      </p:sp>
      <p:sp>
        <p:nvSpPr>
          <p:cNvPr id="10" name="Oval 9"/>
          <p:cNvSpPr/>
          <p:nvPr/>
        </p:nvSpPr>
        <p:spPr>
          <a:xfrm>
            <a:off x="3868663" y="4834516"/>
            <a:ext cx="685800" cy="292100"/>
          </a:xfrm>
          <a:prstGeom prst="ellipse">
            <a:avLst/>
          </a:prstGeom>
          <a:noFill/>
          <a:ln w="38100">
            <a:solidFill>
              <a:schemeClr val="accent1">
                <a:lumMod val="50000"/>
              </a:schemeClr>
            </a:solidFill>
          </a:ln>
        </p:spPr>
        <p:style>
          <a:lnRef idx="1">
            <a:schemeClr val="accent1"/>
          </a:lnRef>
          <a:fillRef idx="3">
            <a:schemeClr val="accent1"/>
          </a:fillRef>
          <a:effectRef idx="2">
            <a:schemeClr val="accent1"/>
          </a:effectRef>
          <a:fontRef idx="minor">
            <a:schemeClr val="lt1"/>
          </a:fontRef>
        </p:style>
        <p:txBody>
          <a:bodyPr lIns="91301" tIns="45652" rIns="91301" bIns="45652" rtlCol="0" anchor="ctr"/>
          <a:lstStyle/>
          <a:p>
            <a:pPr marL="0" marR="0" lvl="0" indent="0" algn="ctr" defTabSz="819527"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Palatino Linotype"/>
              <a:ea typeface="+mn-ea"/>
              <a:cs typeface="+mn-cs"/>
            </a:endParaRPr>
          </a:p>
        </p:txBody>
      </p:sp>
      <p:sp>
        <p:nvSpPr>
          <p:cNvPr id="11" name="Oval 10"/>
          <p:cNvSpPr/>
          <p:nvPr/>
        </p:nvSpPr>
        <p:spPr>
          <a:xfrm>
            <a:off x="1662651" y="5017884"/>
            <a:ext cx="685800" cy="292100"/>
          </a:xfrm>
          <a:prstGeom prst="ellipse">
            <a:avLst/>
          </a:prstGeom>
          <a:noFill/>
          <a:ln w="38100">
            <a:solidFill>
              <a:schemeClr val="accent1">
                <a:lumMod val="50000"/>
              </a:schemeClr>
            </a:solidFill>
          </a:ln>
        </p:spPr>
        <p:style>
          <a:lnRef idx="1">
            <a:schemeClr val="accent1"/>
          </a:lnRef>
          <a:fillRef idx="3">
            <a:schemeClr val="accent1"/>
          </a:fillRef>
          <a:effectRef idx="2">
            <a:schemeClr val="accent1"/>
          </a:effectRef>
          <a:fontRef idx="minor">
            <a:schemeClr val="lt1"/>
          </a:fontRef>
        </p:style>
        <p:txBody>
          <a:bodyPr lIns="91301" tIns="45652" rIns="91301" bIns="45652" rtlCol="0" anchor="ctr"/>
          <a:lstStyle/>
          <a:p>
            <a:pPr marL="0" marR="0" lvl="0" indent="0" algn="ctr" defTabSz="819527"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Palatino Linotype"/>
              <a:ea typeface="+mn-ea"/>
              <a:cs typeface="+mn-cs"/>
            </a:endParaRPr>
          </a:p>
        </p:txBody>
      </p:sp>
      <p:sp>
        <p:nvSpPr>
          <p:cNvPr id="12" name="Oval 11"/>
          <p:cNvSpPr/>
          <p:nvPr/>
        </p:nvSpPr>
        <p:spPr>
          <a:xfrm>
            <a:off x="1452818" y="5389711"/>
            <a:ext cx="685800" cy="292100"/>
          </a:xfrm>
          <a:prstGeom prst="ellipse">
            <a:avLst/>
          </a:prstGeom>
          <a:noFill/>
          <a:ln w="38100">
            <a:solidFill>
              <a:schemeClr val="accent1">
                <a:lumMod val="50000"/>
              </a:schemeClr>
            </a:solidFill>
          </a:ln>
        </p:spPr>
        <p:style>
          <a:lnRef idx="1">
            <a:schemeClr val="accent1"/>
          </a:lnRef>
          <a:fillRef idx="3">
            <a:schemeClr val="accent1"/>
          </a:fillRef>
          <a:effectRef idx="2">
            <a:schemeClr val="accent1"/>
          </a:effectRef>
          <a:fontRef idx="minor">
            <a:schemeClr val="lt1"/>
          </a:fontRef>
        </p:style>
        <p:txBody>
          <a:bodyPr lIns="91301" tIns="45652" rIns="91301" bIns="45652" rtlCol="0" anchor="ctr"/>
          <a:lstStyle/>
          <a:p>
            <a:pPr marL="0" marR="0" lvl="0" indent="0" algn="ctr" defTabSz="819527"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Palatino Linotype"/>
              <a:ea typeface="+mn-ea"/>
              <a:cs typeface="+mn-cs"/>
            </a:endParaRPr>
          </a:p>
        </p:txBody>
      </p:sp>
      <p:sp>
        <p:nvSpPr>
          <p:cNvPr id="13" name="Oval 12"/>
          <p:cNvSpPr/>
          <p:nvPr/>
        </p:nvSpPr>
        <p:spPr>
          <a:xfrm>
            <a:off x="2365633" y="5293119"/>
            <a:ext cx="685800" cy="292100"/>
          </a:xfrm>
          <a:prstGeom prst="ellipse">
            <a:avLst/>
          </a:prstGeom>
          <a:noFill/>
          <a:ln w="38100">
            <a:solidFill>
              <a:schemeClr val="accent1">
                <a:lumMod val="50000"/>
              </a:schemeClr>
            </a:solidFill>
          </a:ln>
        </p:spPr>
        <p:style>
          <a:lnRef idx="1">
            <a:schemeClr val="accent1"/>
          </a:lnRef>
          <a:fillRef idx="3">
            <a:schemeClr val="accent1"/>
          </a:fillRef>
          <a:effectRef idx="2">
            <a:schemeClr val="accent1"/>
          </a:effectRef>
          <a:fontRef idx="minor">
            <a:schemeClr val="lt1"/>
          </a:fontRef>
        </p:style>
        <p:txBody>
          <a:bodyPr lIns="91301" tIns="45652" rIns="91301" bIns="45652" rtlCol="0" anchor="ctr"/>
          <a:lstStyle/>
          <a:p>
            <a:pPr marL="0" marR="0" lvl="0" indent="0" algn="ctr" defTabSz="819527"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Palatino Linotype"/>
              <a:ea typeface="+mn-ea"/>
              <a:cs typeface="+mn-cs"/>
            </a:endParaRPr>
          </a:p>
        </p:txBody>
      </p:sp>
      <p:cxnSp>
        <p:nvCxnSpPr>
          <p:cNvPr id="14" name="Straight Connector 13"/>
          <p:cNvCxnSpPr>
            <a:endCxn id="10" idx="1"/>
          </p:cNvCxnSpPr>
          <p:nvPr/>
        </p:nvCxnSpPr>
        <p:spPr>
          <a:xfrm>
            <a:off x="3103466" y="3931168"/>
            <a:ext cx="865629" cy="946122"/>
          </a:xfrm>
          <a:prstGeom prst="line">
            <a:avLst/>
          </a:prstGeom>
          <a:ln w="38100">
            <a:solidFill>
              <a:schemeClr val="accent2">
                <a:lumMod val="50000"/>
              </a:schemeClr>
            </a:solidFill>
          </a:ln>
        </p:spPr>
        <p:style>
          <a:lnRef idx="2">
            <a:schemeClr val="accent1"/>
          </a:lnRef>
          <a:fillRef idx="0">
            <a:schemeClr val="accent1"/>
          </a:fillRef>
          <a:effectRef idx="1">
            <a:schemeClr val="accent1"/>
          </a:effectRef>
          <a:fontRef idx="minor">
            <a:schemeClr val="tx1"/>
          </a:fontRef>
        </p:style>
      </p:cxnSp>
      <p:cxnSp>
        <p:nvCxnSpPr>
          <p:cNvPr id="15" name="Straight Connector 14"/>
          <p:cNvCxnSpPr>
            <a:endCxn id="13" idx="7"/>
          </p:cNvCxnSpPr>
          <p:nvPr/>
        </p:nvCxnSpPr>
        <p:spPr>
          <a:xfrm flipH="1">
            <a:off x="2951000" y="4034861"/>
            <a:ext cx="189992" cy="1301035"/>
          </a:xfrm>
          <a:prstGeom prst="line">
            <a:avLst/>
          </a:prstGeom>
          <a:ln w="38100">
            <a:solidFill>
              <a:schemeClr val="accent2">
                <a:lumMod val="50000"/>
              </a:schemeClr>
            </a:solidFill>
          </a:ln>
        </p:spPr>
        <p:style>
          <a:lnRef idx="2">
            <a:schemeClr val="accent1"/>
          </a:lnRef>
          <a:fillRef idx="0">
            <a:schemeClr val="accent1"/>
          </a:fillRef>
          <a:effectRef idx="1">
            <a:schemeClr val="accent1"/>
          </a:effectRef>
          <a:fontRef idx="minor">
            <a:schemeClr val="tx1"/>
          </a:fontRef>
        </p:style>
      </p:cxnSp>
      <p:cxnSp>
        <p:nvCxnSpPr>
          <p:cNvPr id="16" name="Straight Connector 15"/>
          <p:cNvCxnSpPr>
            <a:stCxn id="21" idx="4"/>
            <a:endCxn id="9" idx="6"/>
          </p:cNvCxnSpPr>
          <p:nvPr/>
        </p:nvCxnSpPr>
        <p:spPr>
          <a:xfrm flipH="1">
            <a:off x="1401488" y="3995935"/>
            <a:ext cx="1745134" cy="2237"/>
          </a:xfrm>
          <a:prstGeom prst="line">
            <a:avLst/>
          </a:prstGeom>
          <a:ln w="38100">
            <a:solidFill>
              <a:schemeClr val="accent2">
                <a:lumMod val="50000"/>
              </a:schemeClr>
            </a:solidFill>
          </a:ln>
        </p:spPr>
        <p:style>
          <a:lnRef idx="2">
            <a:schemeClr val="accent1"/>
          </a:lnRef>
          <a:fillRef idx="0">
            <a:schemeClr val="accent1"/>
          </a:fillRef>
          <a:effectRef idx="1">
            <a:schemeClr val="accent1"/>
          </a:effectRef>
          <a:fontRef idx="minor">
            <a:schemeClr val="tx1"/>
          </a:fontRef>
        </p:style>
      </p:cxnSp>
      <p:cxnSp>
        <p:nvCxnSpPr>
          <p:cNvPr id="17" name="Straight Connector 16"/>
          <p:cNvCxnSpPr>
            <a:stCxn id="8" idx="5"/>
            <a:endCxn id="21" idx="0"/>
          </p:cNvCxnSpPr>
          <p:nvPr/>
        </p:nvCxnSpPr>
        <p:spPr>
          <a:xfrm>
            <a:off x="1913038" y="3475303"/>
            <a:ext cx="1233585" cy="436197"/>
          </a:xfrm>
          <a:prstGeom prst="line">
            <a:avLst/>
          </a:prstGeom>
          <a:ln w="38100">
            <a:solidFill>
              <a:schemeClr val="accent2">
                <a:lumMod val="5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a:endCxn id="12" idx="6"/>
          </p:cNvCxnSpPr>
          <p:nvPr/>
        </p:nvCxnSpPr>
        <p:spPr>
          <a:xfrm flipH="1">
            <a:off x="2138621" y="3978321"/>
            <a:ext cx="985188" cy="1557439"/>
          </a:xfrm>
          <a:prstGeom prst="line">
            <a:avLst/>
          </a:prstGeom>
          <a:ln w="38100">
            <a:solidFill>
              <a:schemeClr val="accent2">
                <a:lumMod val="50000"/>
              </a:schemeClr>
            </a:solidFill>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a:stCxn id="24" idx="4"/>
            <a:endCxn id="23" idx="7"/>
          </p:cNvCxnSpPr>
          <p:nvPr/>
        </p:nvCxnSpPr>
        <p:spPr>
          <a:xfrm flipH="1">
            <a:off x="2167918" y="1958671"/>
            <a:ext cx="177945" cy="1680680"/>
          </a:xfrm>
          <a:prstGeom prst="line">
            <a:avLst/>
          </a:prstGeom>
          <a:ln w="38100">
            <a:solidFill>
              <a:schemeClr val="tx1">
                <a:lumMod val="5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a:stCxn id="7" idx="5"/>
            <a:endCxn id="24" idx="0"/>
          </p:cNvCxnSpPr>
          <p:nvPr/>
        </p:nvCxnSpPr>
        <p:spPr>
          <a:xfrm>
            <a:off x="1332533" y="641755"/>
            <a:ext cx="1013337" cy="1232489"/>
          </a:xfrm>
          <a:prstGeom prst="line">
            <a:avLst/>
          </a:prstGeom>
          <a:ln w="38100">
            <a:solidFill>
              <a:schemeClr val="tx1">
                <a:lumMod val="50000"/>
              </a:schemeClr>
            </a:solidFill>
          </a:ln>
        </p:spPr>
        <p:style>
          <a:lnRef idx="2">
            <a:schemeClr val="accent1"/>
          </a:lnRef>
          <a:fillRef idx="0">
            <a:schemeClr val="accent1"/>
          </a:fillRef>
          <a:effectRef idx="1">
            <a:schemeClr val="accent1"/>
          </a:effectRef>
          <a:fontRef idx="minor">
            <a:schemeClr val="tx1"/>
          </a:fontRef>
        </p:style>
      </p:cxnSp>
      <p:sp>
        <p:nvSpPr>
          <p:cNvPr id="21" name="Oval 20"/>
          <p:cNvSpPr/>
          <p:nvPr/>
        </p:nvSpPr>
        <p:spPr>
          <a:xfrm>
            <a:off x="3064471" y="3911501"/>
            <a:ext cx="164321" cy="84435"/>
          </a:xfrm>
          <a:prstGeom prst="ellipse">
            <a:avLst/>
          </a:prstGeom>
          <a:solidFill>
            <a:schemeClr val="accent2">
              <a:lumMod val="50000"/>
            </a:schemeClr>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81958" tIns="40977" rIns="81958" bIns="40977" rtlCol="0" anchor="ctr"/>
          <a:lstStyle/>
          <a:p>
            <a:pPr marL="0" marR="0" lvl="0" indent="0" algn="ctr" defTabSz="819527"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Palatino Linotype"/>
              <a:ea typeface="+mn-ea"/>
              <a:cs typeface="+mn-cs"/>
            </a:endParaRPr>
          </a:p>
        </p:txBody>
      </p:sp>
      <p:cxnSp>
        <p:nvCxnSpPr>
          <p:cNvPr id="22" name="Straight Connector 21"/>
          <p:cNvCxnSpPr>
            <a:stCxn id="21" idx="7"/>
          </p:cNvCxnSpPr>
          <p:nvPr/>
        </p:nvCxnSpPr>
        <p:spPr>
          <a:xfrm flipH="1">
            <a:off x="2129385" y="3923856"/>
            <a:ext cx="1075331" cy="1120369"/>
          </a:xfrm>
          <a:prstGeom prst="line">
            <a:avLst/>
          </a:prstGeom>
          <a:ln w="38100">
            <a:solidFill>
              <a:schemeClr val="accent2">
                <a:lumMod val="50000"/>
              </a:schemeClr>
            </a:solidFill>
          </a:ln>
        </p:spPr>
        <p:style>
          <a:lnRef idx="2">
            <a:schemeClr val="accent1"/>
          </a:lnRef>
          <a:fillRef idx="0">
            <a:schemeClr val="accent1"/>
          </a:fillRef>
          <a:effectRef idx="1">
            <a:schemeClr val="accent1"/>
          </a:effectRef>
          <a:fontRef idx="minor">
            <a:schemeClr val="tx1"/>
          </a:fontRef>
        </p:style>
      </p:cxnSp>
      <p:sp>
        <p:nvSpPr>
          <p:cNvPr id="23" name="Oval 22"/>
          <p:cNvSpPr/>
          <p:nvPr/>
        </p:nvSpPr>
        <p:spPr>
          <a:xfrm>
            <a:off x="1582546" y="3596574"/>
            <a:ext cx="685800" cy="292100"/>
          </a:xfrm>
          <a:prstGeom prst="ellipse">
            <a:avLst/>
          </a:prstGeom>
          <a:noFill/>
          <a:ln w="38100">
            <a:solidFill>
              <a:schemeClr val="accent1">
                <a:lumMod val="50000"/>
              </a:schemeClr>
            </a:solidFill>
          </a:ln>
        </p:spPr>
        <p:style>
          <a:lnRef idx="1">
            <a:schemeClr val="accent1"/>
          </a:lnRef>
          <a:fillRef idx="3">
            <a:schemeClr val="accent1"/>
          </a:fillRef>
          <a:effectRef idx="2">
            <a:schemeClr val="accent1"/>
          </a:effectRef>
          <a:fontRef idx="minor">
            <a:schemeClr val="lt1"/>
          </a:fontRef>
        </p:style>
        <p:txBody>
          <a:bodyPr lIns="91301" tIns="45652" rIns="91301" bIns="45652" rtlCol="0" anchor="ctr"/>
          <a:lstStyle/>
          <a:p>
            <a:pPr marL="0" marR="0" lvl="0" indent="0" algn="ctr" defTabSz="819527"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Palatino Linotype"/>
              <a:ea typeface="+mn-ea"/>
              <a:cs typeface="+mn-cs"/>
            </a:endParaRPr>
          </a:p>
        </p:txBody>
      </p:sp>
      <p:sp>
        <p:nvSpPr>
          <p:cNvPr id="24" name="Oval 23"/>
          <p:cNvSpPr/>
          <p:nvPr/>
        </p:nvSpPr>
        <p:spPr>
          <a:xfrm>
            <a:off x="2263710" y="1874244"/>
            <a:ext cx="164321" cy="84435"/>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81958" tIns="40977" rIns="81958" bIns="40977" rtlCol="0" anchor="ctr"/>
          <a:lstStyle/>
          <a:p>
            <a:pPr marL="0" marR="0" lvl="0" indent="0" algn="ctr" defTabSz="819527"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Palatino Linotype"/>
              <a:ea typeface="+mn-ea"/>
              <a:cs typeface="+mn-cs"/>
            </a:endParaRPr>
          </a:p>
        </p:txBody>
      </p:sp>
      <p:sp>
        <p:nvSpPr>
          <p:cNvPr id="25" name="Oval 24"/>
          <p:cNvSpPr/>
          <p:nvPr/>
        </p:nvSpPr>
        <p:spPr>
          <a:xfrm>
            <a:off x="2680915" y="3712531"/>
            <a:ext cx="685800" cy="292100"/>
          </a:xfrm>
          <a:prstGeom prst="ellipse">
            <a:avLst/>
          </a:prstGeom>
          <a:noFill/>
          <a:ln w="38100">
            <a:solidFill>
              <a:schemeClr val="accent1">
                <a:lumMod val="50000"/>
              </a:schemeClr>
            </a:solidFill>
          </a:ln>
        </p:spPr>
        <p:style>
          <a:lnRef idx="1">
            <a:schemeClr val="accent1"/>
          </a:lnRef>
          <a:fillRef idx="3">
            <a:schemeClr val="accent1"/>
          </a:fillRef>
          <a:effectRef idx="2">
            <a:schemeClr val="accent1"/>
          </a:effectRef>
          <a:fontRef idx="minor">
            <a:schemeClr val="lt1"/>
          </a:fontRef>
        </p:style>
        <p:txBody>
          <a:bodyPr lIns="91301" tIns="45652" rIns="91301" bIns="45652" rtlCol="0" anchor="ctr"/>
          <a:lstStyle/>
          <a:p>
            <a:pPr marL="0" marR="0" lvl="0" indent="0" algn="ctr" defTabSz="819527"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Palatino Linotype"/>
              <a:ea typeface="+mn-ea"/>
              <a:cs typeface="+mn-cs"/>
            </a:endParaRPr>
          </a:p>
        </p:txBody>
      </p:sp>
      <p:sp>
        <p:nvSpPr>
          <p:cNvPr id="26" name="Oval 25"/>
          <p:cNvSpPr/>
          <p:nvPr/>
        </p:nvSpPr>
        <p:spPr>
          <a:xfrm>
            <a:off x="2980218" y="4459091"/>
            <a:ext cx="685800" cy="292100"/>
          </a:xfrm>
          <a:prstGeom prst="ellipse">
            <a:avLst/>
          </a:prstGeom>
          <a:noFill/>
          <a:ln w="38100">
            <a:solidFill>
              <a:schemeClr val="accent1">
                <a:lumMod val="50000"/>
              </a:schemeClr>
            </a:solidFill>
          </a:ln>
        </p:spPr>
        <p:style>
          <a:lnRef idx="1">
            <a:schemeClr val="accent1"/>
          </a:lnRef>
          <a:fillRef idx="3">
            <a:schemeClr val="accent1"/>
          </a:fillRef>
          <a:effectRef idx="2">
            <a:schemeClr val="accent1"/>
          </a:effectRef>
          <a:fontRef idx="minor">
            <a:schemeClr val="lt1"/>
          </a:fontRef>
        </p:style>
        <p:txBody>
          <a:bodyPr lIns="91301" tIns="45652" rIns="91301" bIns="45652" rtlCol="0" anchor="ctr"/>
          <a:lstStyle/>
          <a:p>
            <a:pPr marL="0" marR="0" lvl="0" indent="0" algn="ctr" defTabSz="819527"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Palatino Linotype"/>
              <a:ea typeface="+mn-ea"/>
              <a:cs typeface="+mn-cs"/>
            </a:endParaRPr>
          </a:p>
        </p:txBody>
      </p:sp>
      <p:cxnSp>
        <p:nvCxnSpPr>
          <p:cNvPr id="27" name="Straight Connector 26"/>
          <p:cNvCxnSpPr>
            <a:stCxn id="24" idx="4"/>
            <a:endCxn id="26" idx="1"/>
          </p:cNvCxnSpPr>
          <p:nvPr/>
        </p:nvCxnSpPr>
        <p:spPr>
          <a:xfrm>
            <a:off x="2345859" y="1958667"/>
            <a:ext cx="734792" cy="2543201"/>
          </a:xfrm>
          <a:prstGeom prst="line">
            <a:avLst/>
          </a:prstGeom>
          <a:ln w="38100">
            <a:solidFill>
              <a:schemeClr val="tx1">
                <a:lumMod val="50000"/>
              </a:schemeClr>
            </a:solidFill>
          </a:ln>
        </p:spPr>
        <p:style>
          <a:lnRef idx="2">
            <a:schemeClr val="accent1"/>
          </a:lnRef>
          <a:fillRef idx="0">
            <a:schemeClr val="accent1"/>
          </a:fillRef>
          <a:effectRef idx="1">
            <a:schemeClr val="accent1"/>
          </a:effectRef>
          <a:fontRef idx="minor">
            <a:schemeClr val="tx1"/>
          </a:fontRef>
        </p:style>
      </p:cxnSp>
      <p:cxnSp>
        <p:nvCxnSpPr>
          <p:cNvPr id="28" name="Straight Connector 27"/>
          <p:cNvCxnSpPr>
            <a:stCxn id="24" idx="4"/>
            <a:endCxn id="25" idx="7"/>
          </p:cNvCxnSpPr>
          <p:nvPr/>
        </p:nvCxnSpPr>
        <p:spPr>
          <a:xfrm>
            <a:off x="2345870" y="1958667"/>
            <a:ext cx="920423" cy="1796638"/>
          </a:xfrm>
          <a:prstGeom prst="line">
            <a:avLst/>
          </a:prstGeom>
          <a:ln w="38100">
            <a:solidFill>
              <a:schemeClr val="tx1">
                <a:lumMod val="50000"/>
              </a:schemeClr>
            </a:solidFill>
          </a:ln>
        </p:spPr>
        <p:style>
          <a:lnRef idx="2">
            <a:schemeClr val="accent1"/>
          </a:lnRef>
          <a:fillRef idx="0">
            <a:schemeClr val="accent1"/>
          </a:fillRef>
          <a:effectRef idx="1">
            <a:schemeClr val="accent1"/>
          </a:effectRef>
          <a:fontRef idx="minor">
            <a:schemeClr val="tx1"/>
          </a:fontRef>
        </p:style>
      </p:cxnSp>
      <p:sp>
        <p:nvSpPr>
          <p:cNvPr id="29" name="Oval 28"/>
          <p:cNvSpPr/>
          <p:nvPr/>
        </p:nvSpPr>
        <p:spPr>
          <a:xfrm>
            <a:off x="2746360" y="2128231"/>
            <a:ext cx="685800" cy="292100"/>
          </a:xfrm>
          <a:prstGeom prst="ellipse">
            <a:avLst/>
          </a:prstGeom>
          <a:noFill/>
          <a:ln w="38100">
            <a:solidFill>
              <a:schemeClr val="accent1">
                <a:lumMod val="50000"/>
              </a:schemeClr>
            </a:solidFill>
          </a:ln>
        </p:spPr>
        <p:style>
          <a:lnRef idx="1">
            <a:schemeClr val="accent1"/>
          </a:lnRef>
          <a:fillRef idx="3">
            <a:schemeClr val="accent1"/>
          </a:fillRef>
          <a:effectRef idx="2">
            <a:schemeClr val="accent1"/>
          </a:effectRef>
          <a:fontRef idx="minor">
            <a:schemeClr val="lt1"/>
          </a:fontRef>
        </p:style>
        <p:txBody>
          <a:bodyPr lIns="91301" tIns="45652" rIns="91301" bIns="45652" rtlCol="0" anchor="ctr"/>
          <a:lstStyle/>
          <a:p>
            <a:pPr marL="0" marR="0" lvl="0" indent="0" algn="ctr" defTabSz="819527"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Palatino Linotype"/>
              <a:ea typeface="+mn-ea"/>
              <a:cs typeface="+mn-cs"/>
            </a:endParaRPr>
          </a:p>
        </p:txBody>
      </p:sp>
      <p:cxnSp>
        <p:nvCxnSpPr>
          <p:cNvPr id="30" name="Straight Connector 29"/>
          <p:cNvCxnSpPr>
            <a:stCxn id="24" idx="5"/>
          </p:cNvCxnSpPr>
          <p:nvPr/>
        </p:nvCxnSpPr>
        <p:spPr>
          <a:xfrm>
            <a:off x="2403955" y="1946306"/>
            <a:ext cx="496086" cy="240653"/>
          </a:xfrm>
          <a:prstGeom prst="line">
            <a:avLst/>
          </a:prstGeom>
          <a:ln w="38100">
            <a:solidFill>
              <a:schemeClr val="tx1">
                <a:lumMod val="50000"/>
              </a:schemeClr>
            </a:solidFill>
          </a:ln>
        </p:spPr>
        <p:style>
          <a:lnRef idx="2">
            <a:schemeClr val="accent1"/>
          </a:lnRef>
          <a:fillRef idx="0">
            <a:schemeClr val="accent1"/>
          </a:fillRef>
          <a:effectRef idx="1">
            <a:schemeClr val="accent1"/>
          </a:effectRef>
          <a:fontRef idx="minor">
            <a:schemeClr val="tx1"/>
          </a:fontRef>
        </p:style>
      </p:cxnSp>
      <p:sp>
        <p:nvSpPr>
          <p:cNvPr id="31" name="Oval 30"/>
          <p:cNvSpPr/>
          <p:nvPr/>
        </p:nvSpPr>
        <p:spPr>
          <a:xfrm>
            <a:off x="2093945" y="2341081"/>
            <a:ext cx="685800" cy="292100"/>
          </a:xfrm>
          <a:prstGeom prst="ellipse">
            <a:avLst/>
          </a:prstGeom>
          <a:noFill/>
          <a:ln w="38100">
            <a:solidFill>
              <a:schemeClr val="accent1">
                <a:lumMod val="50000"/>
              </a:schemeClr>
            </a:solidFill>
          </a:ln>
        </p:spPr>
        <p:style>
          <a:lnRef idx="1">
            <a:schemeClr val="accent1"/>
          </a:lnRef>
          <a:fillRef idx="3">
            <a:schemeClr val="accent1"/>
          </a:fillRef>
          <a:effectRef idx="2">
            <a:schemeClr val="accent1"/>
          </a:effectRef>
          <a:fontRef idx="minor">
            <a:schemeClr val="lt1"/>
          </a:fontRef>
        </p:style>
        <p:txBody>
          <a:bodyPr lIns="91301" tIns="45652" rIns="91301" bIns="45652" rtlCol="0" anchor="ctr"/>
          <a:lstStyle/>
          <a:p>
            <a:pPr marL="0" marR="0" lvl="0" indent="0" algn="ctr" defTabSz="819527"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Palatino Linotype"/>
              <a:ea typeface="+mn-ea"/>
              <a:cs typeface="+mn-cs"/>
            </a:endParaRPr>
          </a:p>
        </p:txBody>
      </p:sp>
      <p:cxnSp>
        <p:nvCxnSpPr>
          <p:cNvPr id="32" name="Straight Connector 31"/>
          <p:cNvCxnSpPr/>
          <p:nvPr/>
        </p:nvCxnSpPr>
        <p:spPr>
          <a:xfrm flipH="1">
            <a:off x="2368412" y="1946302"/>
            <a:ext cx="6544" cy="371996"/>
          </a:xfrm>
          <a:prstGeom prst="line">
            <a:avLst/>
          </a:prstGeom>
          <a:ln w="38100">
            <a:solidFill>
              <a:schemeClr val="tx1">
                <a:lumMod val="50000"/>
              </a:schemeClr>
            </a:solidFill>
          </a:ln>
        </p:spPr>
        <p:style>
          <a:lnRef idx="2">
            <a:schemeClr val="accent1"/>
          </a:lnRef>
          <a:fillRef idx="0">
            <a:schemeClr val="accent1"/>
          </a:fillRef>
          <a:effectRef idx="1">
            <a:schemeClr val="accent1"/>
          </a:effectRef>
          <a:fontRef idx="minor">
            <a:schemeClr val="tx1"/>
          </a:fontRef>
        </p:style>
      </p:cxnSp>
      <p:cxnSp>
        <p:nvCxnSpPr>
          <p:cNvPr id="33" name="Straight Connector 32"/>
          <p:cNvCxnSpPr>
            <a:stCxn id="24" idx="1"/>
            <a:endCxn id="8" idx="0"/>
          </p:cNvCxnSpPr>
          <p:nvPr/>
        </p:nvCxnSpPr>
        <p:spPr>
          <a:xfrm flipH="1">
            <a:off x="1670569" y="1886600"/>
            <a:ext cx="617194" cy="1339371"/>
          </a:xfrm>
          <a:prstGeom prst="line">
            <a:avLst/>
          </a:prstGeom>
          <a:ln w="38100">
            <a:solidFill>
              <a:schemeClr val="tx1">
                <a:lumMod val="50000"/>
              </a:schemeClr>
            </a:solidFill>
          </a:ln>
        </p:spPr>
        <p:style>
          <a:lnRef idx="2">
            <a:schemeClr val="accent1"/>
          </a:lnRef>
          <a:fillRef idx="0">
            <a:schemeClr val="accent1"/>
          </a:fillRef>
          <a:effectRef idx="1">
            <a:schemeClr val="accent1"/>
          </a:effectRef>
          <a:fontRef idx="minor">
            <a:schemeClr val="tx1"/>
          </a:fontRef>
        </p:style>
      </p:cxnSp>
      <p:sp>
        <p:nvSpPr>
          <p:cNvPr id="55" name="Rectangle 54"/>
          <p:cNvSpPr/>
          <p:nvPr/>
        </p:nvSpPr>
        <p:spPr>
          <a:xfrm>
            <a:off x="1611936" y="5783991"/>
            <a:ext cx="3080569" cy="57630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81958" tIns="40977" rIns="81958" bIns="40977" rtlCol="0" anchor="ctr"/>
          <a:lstStyle/>
          <a:p>
            <a:pPr marL="0" marR="0" lvl="0" indent="0" algn="ctr" defTabSz="819527"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Palatino Linotype"/>
              <a:ea typeface="+mn-ea"/>
              <a:cs typeface="+mn-cs"/>
            </a:endParaRPr>
          </a:p>
        </p:txBody>
      </p:sp>
      <p:sp>
        <p:nvSpPr>
          <p:cNvPr id="5" name="TextBox 4"/>
          <p:cNvSpPr txBox="1"/>
          <p:nvPr/>
        </p:nvSpPr>
        <p:spPr>
          <a:xfrm>
            <a:off x="4724400" y="152400"/>
            <a:ext cx="4495800" cy="1569628"/>
          </a:xfrm>
          <a:prstGeom prst="rect">
            <a:avLst/>
          </a:prstGeom>
          <a:noFill/>
        </p:spPr>
        <p:txBody>
          <a:bodyPr wrap="square" lIns="91301" tIns="45652" rIns="91301" bIns="45652" rtlCol="0">
            <a:spAutoFit/>
          </a:bodyPr>
          <a:lstStyle/>
          <a:p>
            <a:pPr marL="0" marR="0" lvl="0" indent="0" algn="ctr" defTabSz="819527" rtl="0" eaLnBrk="1" fontAlgn="base" latinLnBrk="0" hangingPunct="1">
              <a:lnSpc>
                <a:spcPct val="100000"/>
              </a:lnSpc>
              <a:spcBef>
                <a:spcPct val="0"/>
              </a:spcBef>
              <a:spcAft>
                <a:spcPct val="0"/>
              </a:spcAft>
              <a:buClrTx/>
              <a:buSzTx/>
              <a:buFontTx/>
              <a:buNone/>
              <a:tabLst/>
              <a:defRPr/>
            </a:pPr>
            <a:r>
              <a:rPr kumimoji="0" lang="en-US" sz="3200" b="1" i="0" u="none" strike="noStrike" kern="1200" cap="none" spc="0" normalizeH="0" baseline="0" noProof="0" dirty="0">
                <a:ln>
                  <a:noFill/>
                </a:ln>
                <a:solidFill>
                  <a:srgbClr val="FFC60D"/>
                </a:solidFill>
                <a:effectLst>
                  <a:outerShdw blurRad="38100" dist="38100" dir="2700000" algn="tl">
                    <a:srgbClr val="000000">
                      <a:alpha val="43137"/>
                    </a:srgbClr>
                  </a:outerShdw>
                </a:effectLst>
                <a:uLnTx/>
                <a:uFillTx/>
                <a:latin typeface="Arial" pitchFamily="34" charset="0"/>
                <a:ea typeface="+mn-ea"/>
                <a:cs typeface="Arial" pitchFamily="34" charset="0"/>
              </a:rPr>
              <a:t>Telehealth at</a:t>
            </a:r>
            <a:br>
              <a:rPr kumimoji="0" lang="en-US" sz="3200" b="1" i="0" u="none" strike="noStrike" kern="1200" cap="none" spc="0" normalizeH="0" baseline="0" noProof="0" dirty="0">
                <a:ln>
                  <a:noFill/>
                </a:ln>
                <a:solidFill>
                  <a:srgbClr val="FFC60D"/>
                </a:solidFill>
                <a:effectLst>
                  <a:outerShdw blurRad="38100" dist="38100" dir="2700000" algn="tl">
                    <a:srgbClr val="000000">
                      <a:alpha val="43137"/>
                    </a:srgbClr>
                  </a:outerShdw>
                </a:effectLst>
                <a:uLnTx/>
                <a:uFillTx/>
                <a:latin typeface="Arial" pitchFamily="34" charset="0"/>
                <a:ea typeface="+mn-ea"/>
                <a:cs typeface="Arial" pitchFamily="34" charset="0"/>
              </a:rPr>
            </a:br>
            <a:r>
              <a:rPr kumimoji="0" lang="en-US" sz="3200" b="1" i="0" u="none" strike="noStrike" kern="1200" cap="none" spc="0" normalizeH="0" baseline="0" noProof="0" dirty="0">
                <a:ln>
                  <a:noFill/>
                </a:ln>
                <a:solidFill>
                  <a:srgbClr val="FFC60D"/>
                </a:solidFill>
                <a:effectLst>
                  <a:outerShdw blurRad="38100" dist="38100" dir="2700000" algn="tl">
                    <a:srgbClr val="000000">
                      <a:alpha val="43137"/>
                    </a:srgbClr>
                  </a:outerShdw>
                </a:effectLst>
                <a:uLnTx/>
                <a:uFillTx/>
                <a:latin typeface="Arial" pitchFamily="34" charset="0"/>
                <a:ea typeface="+mn-ea"/>
                <a:cs typeface="Arial" pitchFamily="34" charset="0"/>
              </a:rPr>
              <a:t>ADPH County</a:t>
            </a:r>
            <a:br>
              <a:rPr kumimoji="0" lang="en-US" sz="3200" b="1" i="0" u="none" strike="noStrike" kern="1200" cap="none" spc="0" normalizeH="0" baseline="0" noProof="0" dirty="0">
                <a:ln>
                  <a:noFill/>
                </a:ln>
                <a:solidFill>
                  <a:srgbClr val="FFC60D"/>
                </a:solidFill>
                <a:effectLst>
                  <a:outerShdw blurRad="38100" dist="38100" dir="2700000" algn="tl">
                    <a:srgbClr val="000000">
                      <a:alpha val="43137"/>
                    </a:srgbClr>
                  </a:outerShdw>
                </a:effectLst>
                <a:uLnTx/>
                <a:uFillTx/>
                <a:latin typeface="Arial" pitchFamily="34" charset="0"/>
                <a:ea typeface="+mn-ea"/>
                <a:cs typeface="Arial" pitchFamily="34" charset="0"/>
              </a:rPr>
            </a:br>
            <a:r>
              <a:rPr kumimoji="0" lang="en-US" sz="3200" b="1" i="0" u="none" strike="noStrike" kern="1200" cap="none" spc="0" normalizeH="0" baseline="0" noProof="0" dirty="0">
                <a:ln>
                  <a:noFill/>
                </a:ln>
                <a:solidFill>
                  <a:srgbClr val="FFC60D"/>
                </a:solidFill>
                <a:effectLst>
                  <a:outerShdw blurRad="38100" dist="38100" dir="2700000" algn="tl">
                    <a:srgbClr val="000000">
                      <a:alpha val="43137"/>
                    </a:srgbClr>
                  </a:outerShdw>
                </a:effectLst>
                <a:uLnTx/>
                <a:uFillTx/>
                <a:latin typeface="Arial" pitchFamily="34" charset="0"/>
                <a:ea typeface="+mn-ea"/>
                <a:cs typeface="Arial" pitchFamily="34" charset="0"/>
              </a:rPr>
              <a:t>Health Departments </a:t>
            </a:r>
            <a:endParaRPr kumimoji="0" lang="en-US" sz="3200" b="0" i="0" u="none" strike="noStrike" kern="1200" cap="none" spc="0" normalizeH="0" baseline="0" noProof="0" dirty="0">
              <a:ln>
                <a:noFill/>
              </a:ln>
              <a:solidFill>
                <a:srgbClr val="FFC60D"/>
              </a:solidFill>
              <a:effectLst>
                <a:outerShdw blurRad="38100" dist="38100" dir="2700000" algn="tl">
                  <a:srgbClr val="000000">
                    <a:alpha val="43137"/>
                  </a:srgbClr>
                </a:outerShdw>
              </a:effectLst>
              <a:uLnTx/>
              <a:uFillTx/>
              <a:latin typeface="Arial" pitchFamily="34" charset="0"/>
              <a:ea typeface="+mn-ea"/>
              <a:cs typeface="Arial" pitchFamily="34" charset="0"/>
            </a:endParaRPr>
          </a:p>
        </p:txBody>
      </p:sp>
      <p:sp>
        <p:nvSpPr>
          <p:cNvPr id="39" name="TextBox 38"/>
          <p:cNvSpPr txBox="1"/>
          <p:nvPr/>
        </p:nvSpPr>
        <p:spPr>
          <a:xfrm>
            <a:off x="4800606" y="1905007"/>
            <a:ext cx="4190829" cy="2923750"/>
          </a:xfrm>
          <a:prstGeom prst="rect">
            <a:avLst/>
          </a:prstGeom>
          <a:solidFill>
            <a:sysClr val="window" lastClr="FFFFFF"/>
          </a:solidFill>
        </p:spPr>
        <p:txBody>
          <a:bodyPr wrap="square" lIns="91311" tIns="45657" rIns="91311" bIns="45657"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3200" b="1" i="0" u="none" strike="noStrike" kern="1200" cap="none" spc="0" normalizeH="0" baseline="0" noProof="0" dirty="0">
                <a:ln>
                  <a:noFill/>
                </a:ln>
                <a:solidFill>
                  <a:srgbClr val="800000"/>
                </a:solidFill>
                <a:effectLst/>
                <a:uLnTx/>
                <a:uFillTx/>
                <a:latin typeface="Calibri"/>
                <a:ea typeface="+mn-ea"/>
                <a:cs typeface="+mn-cs"/>
              </a:rPr>
              <a:t>Medical AIDS 	Outreach</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3200" b="1" i="0" u="none" strike="noStrike" kern="1200" cap="none" spc="0" normalizeH="0" baseline="0" noProof="0" dirty="0">
                <a:ln>
                  <a:noFill/>
                </a:ln>
                <a:solidFill>
                  <a:prstClr val="black">
                    <a:lumMod val="50000"/>
                  </a:prstClr>
                </a:solidFill>
                <a:effectLst/>
                <a:uLnTx/>
                <a:uFillTx/>
                <a:latin typeface="Calibri"/>
                <a:ea typeface="+mn-ea"/>
                <a:cs typeface="+mn-cs"/>
              </a:rPr>
              <a:t>UAB School of 	Medicine</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smtClean="0">
                <a:ln>
                  <a:noFill/>
                </a:ln>
                <a:solidFill>
                  <a:prstClr val="black">
                    <a:lumMod val="50000"/>
                  </a:prstClr>
                </a:solidFill>
                <a:effectLst/>
                <a:uLnTx/>
                <a:uFillTx/>
                <a:latin typeface="Calibri"/>
                <a:ea typeface="+mn-ea"/>
                <a:cs typeface="+mn-cs"/>
              </a:rPr>
              <a:t>(Monthly appointments for home dialysis patients)</a:t>
            </a:r>
            <a:endParaRPr kumimoji="0" lang="en-US" sz="2800" b="1"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320969828"/>
      </p:ext>
    </p:extLst>
  </p:cSld>
  <p:clrMapOvr>
    <a:masterClrMapping/>
  </p:clrMapOvr>
  <mc:AlternateContent xmlns:mc="http://schemas.openxmlformats.org/markup-compatibility/2006" xmlns:p14="http://schemas.microsoft.com/office/powerpoint/2010/main">
    <mc:Choice Requires="p14">
      <p:transition spd="slow" p14:dur="1500">
        <p:zoom/>
      </p:transition>
    </mc:Choice>
    <mc:Fallback xmlns="">
      <p:transition spd="slow">
        <p:zoom/>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l="-25000" r="-25000"/>
          </a:stretch>
        </a:blip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3" cstate="print"/>
          <a:srcRect l="25018" t="8986" r="11043" b="5299"/>
          <a:stretch>
            <a:fillRect/>
          </a:stretch>
        </p:blipFill>
        <p:spPr>
          <a:xfrm>
            <a:off x="114980" y="2"/>
            <a:ext cx="4609420" cy="6855101"/>
          </a:xfrm>
          <a:prstGeom prst="rect">
            <a:avLst/>
          </a:prstGeom>
        </p:spPr>
      </p:pic>
      <p:sp>
        <p:nvSpPr>
          <p:cNvPr id="4" name="Rectangle 3"/>
          <p:cNvSpPr/>
          <p:nvPr/>
        </p:nvSpPr>
        <p:spPr>
          <a:xfrm>
            <a:off x="1667868" y="6322127"/>
            <a:ext cx="3024634" cy="50577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81958" tIns="40977" rIns="81958" bIns="40977" rtlCol="0" anchor="ctr"/>
          <a:lstStyle/>
          <a:p>
            <a:pPr marL="0" marR="0" lvl="0" indent="0" algn="ctr" defTabSz="819527"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Palatino Linotype"/>
              <a:ea typeface="+mn-ea"/>
              <a:cs typeface="+mn-cs"/>
            </a:endParaRPr>
          </a:p>
        </p:txBody>
      </p:sp>
      <p:sp>
        <p:nvSpPr>
          <p:cNvPr id="7" name="Oval 6"/>
          <p:cNvSpPr/>
          <p:nvPr/>
        </p:nvSpPr>
        <p:spPr>
          <a:xfrm>
            <a:off x="747155" y="392424"/>
            <a:ext cx="685800" cy="292100"/>
          </a:xfrm>
          <a:prstGeom prst="ellipse">
            <a:avLst/>
          </a:prstGeom>
          <a:noFill/>
          <a:ln w="38100">
            <a:solidFill>
              <a:schemeClr val="accent1">
                <a:lumMod val="50000"/>
              </a:schemeClr>
            </a:solidFill>
          </a:ln>
        </p:spPr>
        <p:style>
          <a:lnRef idx="1">
            <a:schemeClr val="accent1"/>
          </a:lnRef>
          <a:fillRef idx="3">
            <a:schemeClr val="accent1"/>
          </a:fillRef>
          <a:effectRef idx="2">
            <a:schemeClr val="accent1"/>
          </a:effectRef>
          <a:fontRef idx="minor">
            <a:schemeClr val="lt1"/>
          </a:fontRef>
        </p:style>
        <p:txBody>
          <a:bodyPr lIns="91301" tIns="45652" rIns="91301" bIns="45652" rtlCol="0" anchor="ctr"/>
          <a:lstStyle/>
          <a:p>
            <a:pPr marL="0" marR="0" lvl="0" indent="0" algn="ctr" defTabSz="819527"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Palatino Linotype"/>
              <a:ea typeface="+mn-ea"/>
              <a:cs typeface="+mn-cs"/>
            </a:endParaRPr>
          </a:p>
        </p:txBody>
      </p:sp>
      <p:sp>
        <p:nvSpPr>
          <p:cNvPr id="8" name="Oval 7"/>
          <p:cNvSpPr/>
          <p:nvPr/>
        </p:nvSpPr>
        <p:spPr>
          <a:xfrm>
            <a:off x="1327669" y="3225969"/>
            <a:ext cx="685800" cy="292100"/>
          </a:xfrm>
          <a:prstGeom prst="ellipse">
            <a:avLst/>
          </a:prstGeom>
          <a:noFill/>
          <a:ln w="38100">
            <a:solidFill>
              <a:schemeClr val="accent1">
                <a:lumMod val="50000"/>
              </a:schemeClr>
            </a:solidFill>
          </a:ln>
        </p:spPr>
        <p:style>
          <a:lnRef idx="1">
            <a:schemeClr val="accent1"/>
          </a:lnRef>
          <a:fillRef idx="3">
            <a:schemeClr val="accent1"/>
          </a:fillRef>
          <a:effectRef idx="2">
            <a:schemeClr val="accent1"/>
          </a:effectRef>
          <a:fontRef idx="minor">
            <a:schemeClr val="lt1"/>
          </a:fontRef>
        </p:style>
        <p:txBody>
          <a:bodyPr lIns="91301" tIns="45652" rIns="91301" bIns="45652" rtlCol="0" anchor="ctr"/>
          <a:lstStyle/>
          <a:p>
            <a:pPr marL="0" marR="0" lvl="0" indent="0" algn="ctr" defTabSz="819527"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Palatino Linotype"/>
              <a:ea typeface="+mn-ea"/>
              <a:cs typeface="+mn-cs"/>
            </a:endParaRPr>
          </a:p>
        </p:txBody>
      </p:sp>
      <p:sp>
        <p:nvSpPr>
          <p:cNvPr id="9" name="Oval 8"/>
          <p:cNvSpPr/>
          <p:nvPr/>
        </p:nvSpPr>
        <p:spPr>
          <a:xfrm>
            <a:off x="715687" y="3852114"/>
            <a:ext cx="685800" cy="292100"/>
          </a:xfrm>
          <a:prstGeom prst="ellipse">
            <a:avLst/>
          </a:prstGeom>
          <a:noFill/>
          <a:ln w="38100">
            <a:solidFill>
              <a:schemeClr val="accent1">
                <a:lumMod val="50000"/>
              </a:schemeClr>
            </a:solidFill>
          </a:ln>
        </p:spPr>
        <p:style>
          <a:lnRef idx="1">
            <a:schemeClr val="accent1"/>
          </a:lnRef>
          <a:fillRef idx="3">
            <a:schemeClr val="accent1"/>
          </a:fillRef>
          <a:effectRef idx="2">
            <a:schemeClr val="accent1"/>
          </a:effectRef>
          <a:fontRef idx="minor">
            <a:schemeClr val="lt1"/>
          </a:fontRef>
        </p:style>
        <p:txBody>
          <a:bodyPr lIns="91301" tIns="45652" rIns="91301" bIns="45652" rtlCol="0" anchor="ctr"/>
          <a:lstStyle/>
          <a:p>
            <a:pPr marL="0" marR="0" lvl="0" indent="0" algn="ctr" defTabSz="819527"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Palatino Linotype"/>
              <a:ea typeface="+mn-ea"/>
              <a:cs typeface="+mn-cs"/>
            </a:endParaRPr>
          </a:p>
        </p:txBody>
      </p:sp>
      <p:sp>
        <p:nvSpPr>
          <p:cNvPr id="10" name="Oval 9"/>
          <p:cNvSpPr/>
          <p:nvPr/>
        </p:nvSpPr>
        <p:spPr>
          <a:xfrm>
            <a:off x="3868663" y="4834516"/>
            <a:ext cx="685800" cy="292100"/>
          </a:xfrm>
          <a:prstGeom prst="ellipse">
            <a:avLst/>
          </a:prstGeom>
          <a:noFill/>
          <a:ln w="38100">
            <a:solidFill>
              <a:schemeClr val="accent1">
                <a:lumMod val="50000"/>
              </a:schemeClr>
            </a:solidFill>
          </a:ln>
        </p:spPr>
        <p:style>
          <a:lnRef idx="1">
            <a:schemeClr val="accent1"/>
          </a:lnRef>
          <a:fillRef idx="3">
            <a:schemeClr val="accent1"/>
          </a:fillRef>
          <a:effectRef idx="2">
            <a:schemeClr val="accent1"/>
          </a:effectRef>
          <a:fontRef idx="minor">
            <a:schemeClr val="lt1"/>
          </a:fontRef>
        </p:style>
        <p:txBody>
          <a:bodyPr lIns="91301" tIns="45652" rIns="91301" bIns="45652" rtlCol="0" anchor="ctr"/>
          <a:lstStyle/>
          <a:p>
            <a:pPr marL="0" marR="0" lvl="0" indent="0" algn="ctr" defTabSz="819527"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Palatino Linotype"/>
              <a:ea typeface="+mn-ea"/>
              <a:cs typeface="+mn-cs"/>
            </a:endParaRPr>
          </a:p>
        </p:txBody>
      </p:sp>
      <p:sp>
        <p:nvSpPr>
          <p:cNvPr id="11" name="Oval 10"/>
          <p:cNvSpPr/>
          <p:nvPr/>
        </p:nvSpPr>
        <p:spPr>
          <a:xfrm>
            <a:off x="1662651" y="5017884"/>
            <a:ext cx="685800" cy="292100"/>
          </a:xfrm>
          <a:prstGeom prst="ellipse">
            <a:avLst/>
          </a:prstGeom>
          <a:noFill/>
          <a:ln w="38100">
            <a:solidFill>
              <a:schemeClr val="accent1">
                <a:lumMod val="50000"/>
              </a:schemeClr>
            </a:solidFill>
          </a:ln>
        </p:spPr>
        <p:style>
          <a:lnRef idx="1">
            <a:schemeClr val="accent1"/>
          </a:lnRef>
          <a:fillRef idx="3">
            <a:schemeClr val="accent1"/>
          </a:fillRef>
          <a:effectRef idx="2">
            <a:schemeClr val="accent1"/>
          </a:effectRef>
          <a:fontRef idx="minor">
            <a:schemeClr val="lt1"/>
          </a:fontRef>
        </p:style>
        <p:txBody>
          <a:bodyPr lIns="91301" tIns="45652" rIns="91301" bIns="45652" rtlCol="0" anchor="ctr"/>
          <a:lstStyle/>
          <a:p>
            <a:pPr marL="0" marR="0" lvl="0" indent="0" algn="ctr" defTabSz="819527"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Palatino Linotype"/>
              <a:ea typeface="+mn-ea"/>
              <a:cs typeface="+mn-cs"/>
            </a:endParaRPr>
          </a:p>
        </p:txBody>
      </p:sp>
      <p:sp>
        <p:nvSpPr>
          <p:cNvPr id="12" name="Oval 11"/>
          <p:cNvSpPr/>
          <p:nvPr/>
        </p:nvSpPr>
        <p:spPr>
          <a:xfrm>
            <a:off x="1452818" y="5389711"/>
            <a:ext cx="685800" cy="292100"/>
          </a:xfrm>
          <a:prstGeom prst="ellipse">
            <a:avLst/>
          </a:prstGeom>
          <a:noFill/>
          <a:ln w="38100">
            <a:solidFill>
              <a:schemeClr val="accent1">
                <a:lumMod val="50000"/>
              </a:schemeClr>
            </a:solidFill>
          </a:ln>
        </p:spPr>
        <p:style>
          <a:lnRef idx="1">
            <a:schemeClr val="accent1"/>
          </a:lnRef>
          <a:fillRef idx="3">
            <a:schemeClr val="accent1"/>
          </a:fillRef>
          <a:effectRef idx="2">
            <a:schemeClr val="accent1"/>
          </a:effectRef>
          <a:fontRef idx="minor">
            <a:schemeClr val="lt1"/>
          </a:fontRef>
        </p:style>
        <p:txBody>
          <a:bodyPr lIns="91301" tIns="45652" rIns="91301" bIns="45652" rtlCol="0" anchor="ctr"/>
          <a:lstStyle/>
          <a:p>
            <a:pPr marL="0" marR="0" lvl="0" indent="0" algn="ctr" defTabSz="819527"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Palatino Linotype"/>
              <a:ea typeface="+mn-ea"/>
              <a:cs typeface="+mn-cs"/>
            </a:endParaRPr>
          </a:p>
        </p:txBody>
      </p:sp>
      <p:sp>
        <p:nvSpPr>
          <p:cNvPr id="13" name="Oval 12"/>
          <p:cNvSpPr/>
          <p:nvPr/>
        </p:nvSpPr>
        <p:spPr>
          <a:xfrm>
            <a:off x="2365633" y="5293119"/>
            <a:ext cx="685800" cy="292100"/>
          </a:xfrm>
          <a:prstGeom prst="ellipse">
            <a:avLst/>
          </a:prstGeom>
          <a:noFill/>
          <a:ln w="38100">
            <a:solidFill>
              <a:schemeClr val="accent1">
                <a:lumMod val="50000"/>
              </a:schemeClr>
            </a:solidFill>
          </a:ln>
        </p:spPr>
        <p:style>
          <a:lnRef idx="1">
            <a:schemeClr val="accent1"/>
          </a:lnRef>
          <a:fillRef idx="3">
            <a:schemeClr val="accent1"/>
          </a:fillRef>
          <a:effectRef idx="2">
            <a:schemeClr val="accent1"/>
          </a:effectRef>
          <a:fontRef idx="minor">
            <a:schemeClr val="lt1"/>
          </a:fontRef>
        </p:style>
        <p:txBody>
          <a:bodyPr lIns="91301" tIns="45652" rIns="91301" bIns="45652" rtlCol="0" anchor="ctr"/>
          <a:lstStyle/>
          <a:p>
            <a:pPr marL="0" marR="0" lvl="0" indent="0" algn="ctr" defTabSz="819527"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Palatino Linotype"/>
              <a:ea typeface="+mn-ea"/>
              <a:cs typeface="+mn-cs"/>
            </a:endParaRPr>
          </a:p>
        </p:txBody>
      </p:sp>
      <p:cxnSp>
        <p:nvCxnSpPr>
          <p:cNvPr id="14" name="Straight Connector 13"/>
          <p:cNvCxnSpPr>
            <a:endCxn id="10" idx="1"/>
          </p:cNvCxnSpPr>
          <p:nvPr/>
        </p:nvCxnSpPr>
        <p:spPr>
          <a:xfrm>
            <a:off x="3103466" y="3931168"/>
            <a:ext cx="865629" cy="946122"/>
          </a:xfrm>
          <a:prstGeom prst="line">
            <a:avLst/>
          </a:prstGeom>
          <a:ln w="38100">
            <a:solidFill>
              <a:schemeClr val="accent2">
                <a:lumMod val="50000"/>
              </a:schemeClr>
            </a:solidFill>
          </a:ln>
        </p:spPr>
        <p:style>
          <a:lnRef idx="2">
            <a:schemeClr val="accent1"/>
          </a:lnRef>
          <a:fillRef idx="0">
            <a:schemeClr val="accent1"/>
          </a:fillRef>
          <a:effectRef idx="1">
            <a:schemeClr val="accent1"/>
          </a:effectRef>
          <a:fontRef idx="minor">
            <a:schemeClr val="tx1"/>
          </a:fontRef>
        </p:style>
      </p:cxnSp>
      <p:cxnSp>
        <p:nvCxnSpPr>
          <p:cNvPr id="15" name="Straight Connector 14"/>
          <p:cNvCxnSpPr>
            <a:endCxn id="13" idx="7"/>
          </p:cNvCxnSpPr>
          <p:nvPr/>
        </p:nvCxnSpPr>
        <p:spPr>
          <a:xfrm flipH="1">
            <a:off x="2951000" y="4034861"/>
            <a:ext cx="189992" cy="1301035"/>
          </a:xfrm>
          <a:prstGeom prst="line">
            <a:avLst/>
          </a:prstGeom>
          <a:ln w="38100">
            <a:solidFill>
              <a:schemeClr val="accent2">
                <a:lumMod val="50000"/>
              </a:schemeClr>
            </a:solidFill>
          </a:ln>
        </p:spPr>
        <p:style>
          <a:lnRef idx="2">
            <a:schemeClr val="accent1"/>
          </a:lnRef>
          <a:fillRef idx="0">
            <a:schemeClr val="accent1"/>
          </a:fillRef>
          <a:effectRef idx="1">
            <a:schemeClr val="accent1"/>
          </a:effectRef>
          <a:fontRef idx="minor">
            <a:schemeClr val="tx1"/>
          </a:fontRef>
        </p:style>
      </p:cxnSp>
      <p:cxnSp>
        <p:nvCxnSpPr>
          <p:cNvPr id="16" name="Straight Connector 15"/>
          <p:cNvCxnSpPr>
            <a:stCxn id="21" idx="4"/>
            <a:endCxn id="9" idx="6"/>
          </p:cNvCxnSpPr>
          <p:nvPr/>
        </p:nvCxnSpPr>
        <p:spPr>
          <a:xfrm flipH="1">
            <a:off x="1401488" y="3995935"/>
            <a:ext cx="1745134" cy="2237"/>
          </a:xfrm>
          <a:prstGeom prst="line">
            <a:avLst/>
          </a:prstGeom>
          <a:ln w="38100">
            <a:solidFill>
              <a:schemeClr val="accent2">
                <a:lumMod val="50000"/>
              </a:schemeClr>
            </a:solidFill>
          </a:ln>
        </p:spPr>
        <p:style>
          <a:lnRef idx="2">
            <a:schemeClr val="accent1"/>
          </a:lnRef>
          <a:fillRef idx="0">
            <a:schemeClr val="accent1"/>
          </a:fillRef>
          <a:effectRef idx="1">
            <a:schemeClr val="accent1"/>
          </a:effectRef>
          <a:fontRef idx="minor">
            <a:schemeClr val="tx1"/>
          </a:fontRef>
        </p:style>
      </p:cxnSp>
      <p:cxnSp>
        <p:nvCxnSpPr>
          <p:cNvPr id="17" name="Straight Connector 16"/>
          <p:cNvCxnSpPr>
            <a:stCxn id="8" idx="5"/>
            <a:endCxn id="21" idx="0"/>
          </p:cNvCxnSpPr>
          <p:nvPr/>
        </p:nvCxnSpPr>
        <p:spPr>
          <a:xfrm>
            <a:off x="1913038" y="3475303"/>
            <a:ext cx="1233585" cy="436197"/>
          </a:xfrm>
          <a:prstGeom prst="line">
            <a:avLst/>
          </a:prstGeom>
          <a:ln w="38100">
            <a:solidFill>
              <a:schemeClr val="accent2">
                <a:lumMod val="5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a:endCxn id="12" idx="6"/>
          </p:cNvCxnSpPr>
          <p:nvPr/>
        </p:nvCxnSpPr>
        <p:spPr>
          <a:xfrm flipH="1">
            <a:off x="2138621" y="3978321"/>
            <a:ext cx="985188" cy="1557439"/>
          </a:xfrm>
          <a:prstGeom prst="line">
            <a:avLst/>
          </a:prstGeom>
          <a:ln w="38100">
            <a:solidFill>
              <a:schemeClr val="accent2">
                <a:lumMod val="50000"/>
              </a:schemeClr>
            </a:solidFill>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a:stCxn id="24" idx="4"/>
            <a:endCxn id="23" idx="7"/>
          </p:cNvCxnSpPr>
          <p:nvPr/>
        </p:nvCxnSpPr>
        <p:spPr>
          <a:xfrm flipH="1">
            <a:off x="2167918" y="1958671"/>
            <a:ext cx="177945" cy="1680680"/>
          </a:xfrm>
          <a:prstGeom prst="line">
            <a:avLst/>
          </a:prstGeom>
          <a:ln w="38100">
            <a:solidFill>
              <a:schemeClr val="tx1">
                <a:lumMod val="5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a:stCxn id="7" idx="5"/>
            <a:endCxn id="24" idx="0"/>
          </p:cNvCxnSpPr>
          <p:nvPr/>
        </p:nvCxnSpPr>
        <p:spPr>
          <a:xfrm>
            <a:off x="1332533" y="641755"/>
            <a:ext cx="1013337" cy="1232489"/>
          </a:xfrm>
          <a:prstGeom prst="line">
            <a:avLst/>
          </a:prstGeom>
          <a:ln w="38100">
            <a:solidFill>
              <a:schemeClr val="tx1">
                <a:lumMod val="50000"/>
              </a:schemeClr>
            </a:solidFill>
          </a:ln>
        </p:spPr>
        <p:style>
          <a:lnRef idx="2">
            <a:schemeClr val="accent1"/>
          </a:lnRef>
          <a:fillRef idx="0">
            <a:schemeClr val="accent1"/>
          </a:fillRef>
          <a:effectRef idx="1">
            <a:schemeClr val="accent1"/>
          </a:effectRef>
          <a:fontRef idx="minor">
            <a:schemeClr val="tx1"/>
          </a:fontRef>
        </p:style>
      </p:cxnSp>
      <p:sp>
        <p:nvSpPr>
          <p:cNvPr id="21" name="Oval 20"/>
          <p:cNvSpPr/>
          <p:nvPr/>
        </p:nvSpPr>
        <p:spPr>
          <a:xfrm>
            <a:off x="3064471" y="3911501"/>
            <a:ext cx="164321" cy="84435"/>
          </a:xfrm>
          <a:prstGeom prst="ellipse">
            <a:avLst/>
          </a:prstGeom>
          <a:solidFill>
            <a:schemeClr val="accent2">
              <a:lumMod val="50000"/>
            </a:schemeClr>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81958" tIns="40977" rIns="81958" bIns="40977" rtlCol="0" anchor="ctr"/>
          <a:lstStyle/>
          <a:p>
            <a:pPr marL="0" marR="0" lvl="0" indent="0" algn="ctr" defTabSz="819527"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Palatino Linotype"/>
              <a:ea typeface="+mn-ea"/>
              <a:cs typeface="+mn-cs"/>
            </a:endParaRPr>
          </a:p>
        </p:txBody>
      </p:sp>
      <p:cxnSp>
        <p:nvCxnSpPr>
          <p:cNvPr id="22" name="Straight Connector 21"/>
          <p:cNvCxnSpPr>
            <a:stCxn id="21" idx="7"/>
          </p:cNvCxnSpPr>
          <p:nvPr/>
        </p:nvCxnSpPr>
        <p:spPr>
          <a:xfrm flipH="1">
            <a:off x="2129385" y="3923856"/>
            <a:ext cx="1075331" cy="1120369"/>
          </a:xfrm>
          <a:prstGeom prst="line">
            <a:avLst/>
          </a:prstGeom>
          <a:ln w="38100">
            <a:solidFill>
              <a:schemeClr val="accent2">
                <a:lumMod val="50000"/>
              </a:schemeClr>
            </a:solidFill>
          </a:ln>
        </p:spPr>
        <p:style>
          <a:lnRef idx="2">
            <a:schemeClr val="accent1"/>
          </a:lnRef>
          <a:fillRef idx="0">
            <a:schemeClr val="accent1"/>
          </a:fillRef>
          <a:effectRef idx="1">
            <a:schemeClr val="accent1"/>
          </a:effectRef>
          <a:fontRef idx="minor">
            <a:schemeClr val="tx1"/>
          </a:fontRef>
        </p:style>
      </p:cxnSp>
      <p:sp>
        <p:nvSpPr>
          <p:cNvPr id="23" name="Oval 22"/>
          <p:cNvSpPr/>
          <p:nvPr/>
        </p:nvSpPr>
        <p:spPr>
          <a:xfrm>
            <a:off x="1582546" y="3596574"/>
            <a:ext cx="685800" cy="292100"/>
          </a:xfrm>
          <a:prstGeom prst="ellipse">
            <a:avLst/>
          </a:prstGeom>
          <a:noFill/>
          <a:ln w="38100">
            <a:solidFill>
              <a:schemeClr val="accent1">
                <a:lumMod val="50000"/>
              </a:schemeClr>
            </a:solidFill>
          </a:ln>
        </p:spPr>
        <p:style>
          <a:lnRef idx="1">
            <a:schemeClr val="accent1"/>
          </a:lnRef>
          <a:fillRef idx="3">
            <a:schemeClr val="accent1"/>
          </a:fillRef>
          <a:effectRef idx="2">
            <a:schemeClr val="accent1"/>
          </a:effectRef>
          <a:fontRef idx="minor">
            <a:schemeClr val="lt1"/>
          </a:fontRef>
        </p:style>
        <p:txBody>
          <a:bodyPr lIns="91301" tIns="45652" rIns="91301" bIns="45652" rtlCol="0" anchor="ctr"/>
          <a:lstStyle/>
          <a:p>
            <a:pPr marL="0" marR="0" lvl="0" indent="0" algn="ctr" defTabSz="819527"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Palatino Linotype"/>
              <a:ea typeface="+mn-ea"/>
              <a:cs typeface="+mn-cs"/>
            </a:endParaRPr>
          </a:p>
        </p:txBody>
      </p:sp>
      <p:sp>
        <p:nvSpPr>
          <p:cNvPr id="24" name="Oval 23"/>
          <p:cNvSpPr/>
          <p:nvPr/>
        </p:nvSpPr>
        <p:spPr>
          <a:xfrm>
            <a:off x="2263710" y="1874244"/>
            <a:ext cx="164321" cy="84435"/>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81958" tIns="40977" rIns="81958" bIns="40977" rtlCol="0" anchor="ctr"/>
          <a:lstStyle/>
          <a:p>
            <a:pPr marL="0" marR="0" lvl="0" indent="0" algn="ctr" defTabSz="819527"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Palatino Linotype"/>
              <a:ea typeface="+mn-ea"/>
              <a:cs typeface="+mn-cs"/>
            </a:endParaRPr>
          </a:p>
        </p:txBody>
      </p:sp>
      <p:sp>
        <p:nvSpPr>
          <p:cNvPr id="25" name="Oval 24"/>
          <p:cNvSpPr/>
          <p:nvPr/>
        </p:nvSpPr>
        <p:spPr>
          <a:xfrm>
            <a:off x="2680915" y="3712531"/>
            <a:ext cx="685800" cy="292100"/>
          </a:xfrm>
          <a:prstGeom prst="ellipse">
            <a:avLst/>
          </a:prstGeom>
          <a:noFill/>
          <a:ln w="38100">
            <a:solidFill>
              <a:schemeClr val="accent1">
                <a:lumMod val="50000"/>
              </a:schemeClr>
            </a:solidFill>
          </a:ln>
        </p:spPr>
        <p:style>
          <a:lnRef idx="1">
            <a:schemeClr val="accent1"/>
          </a:lnRef>
          <a:fillRef idx="3">
            <a:schemeClr val="accent1"/>
          </a:fillRef>
          <a:effectRef idx="2">
            <a:schemeClr val="accent1"/>
          </a:effectRef>
          <a:fontRef idx="minor">
            <a:schemeClr val="lt1"/>
          </a:fontRef>
        </p:style>
        <p:txBody>
          <a:bodyPr lIns="91301" tIns="45652" rIns="91301" bIns="45652" rtlCol="0" anchor="ctr"/>
          <a:lstStyle/>
          <a:p>
            <a:pPr marL="0" marR="0" lvl="0" indent="0" algn="ctr" defTabSz="819527"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Palatino Linotype"/>
              <a:ea typeface="+mn-ea"/>
              <a:cs typeface="+mn-cs"/>
            </a:endParaRPr>
          </a:p>
        </p:txBody>
      </p:sp>
      <p:sp>
        <p:nvSpPr>
          <p:cNvPr id="26" name="Oval 25"/>
          <p:cNvSpPr/>
          <p:nvPr/>
        </p:nvSpPr>
        <p:spPr>
          <a:xfrm>
            <a:off x="2980218" y="4459091"/>
            <a:ext cx="685800" cy="292100"/>
          </a:xfrm>
          <a:prstGeom prst="ellipse">
            <a:avLst/>
          </a:prstGeom>
          <a:noFill/>
          <a:ln w="38100">
            <a:solidFill>
              <a:schemeClr val="accent1">
                <a:lumMod val="50000"/>
              </a:schemeClr>
            </a:solidFill>
          </a:ln>
        </p:spPr>
        <p:style>
          <a:lnRef idx="1">
            <a:schemeClr val="accent1"/>
          </a:lnRef>
          <a:fillRef idx="3">
            <a:schemeClr val="accent1"/>
          </a:fillRef>
          <a:effectRef idx="2">
            <a:schemeClr val="accent1"/>
          </a:effectRef>
          <a:fontRef idx="minor">
            <a:schemeClr val="lt1"/>
          </a:fontRef>
        </p:style>
        <p:txBody>
          <a:bodyPr lIns="91301" tIns="45652" rIns="91301" bIns="45652" rtlCol="0" anchor="ctr"/>
          <a:lstStyle/>
          <a:p>
            <a:pPr marL="0" marR="0" lvl="0" indent="0" algn="ctr" defTabSz="819527"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Palatino Linotype"/>
              <a:ea typeface="+mn-ea"/>
              <a:cs typeface="+mn-cs"/>
            </a:endParaRPr>
          </a:p>
        </p:txBody>
      </p:sp>
      <p:cxnSp>
        <p:nvCxnSpPr>
          <p:cNvPr id="27" name="Straight Connector 26"/>
          <p:cNvCxnSpPr>
            <a:stCxn id="24" idx="4"/>
            <a:endCxn id="26" idx="1"/>
          </p:cNvCxnSpPr>
          <p:nvPr/>
        </p:nvCxnSpPr>
        <p:spPr>
          <a:xfrm>
            <a:off x="2345859" y="1958667"/>
            <a:ext cx="734792" cy="2543201"/>
          </a:xfrm>
          <a:prstGeom prst="line">
            <a:avLst/>
          </a:prstGeom>
          <a:ln w="38100">
            <a:solidFill>
              <a:schemeClr val="tx1">
                <a:lumMod val="50000"/>
              </a:schemeClr>
            </a:solidFill>
          </a:ln>
        </p:spPr>
        <p:style>
          <a:lnRef idx="2">
            <a:schemeClr val="accent1"/>
          </a:lnRef>
          <a:fillRef idx="0">
            <a:schemeClr val="accent1"/>
          </a:fillRef>
          <a:effectRef idx="1">
            <a:schemeClr val="accent1"/>
          </a:effectRef>
          <a:fontRef idx="minor">
            <a:schemeClr val="tx1"/>
          </a:fontRef>
        </p:style>
      </p:cxnSp>
      <p:cxnSp>
        <p:nvCxnSpPr>
          <p:cNvPr id="28" name="Straight Connector 27"/>
          <p:cNvCxnSpPr>
            <a:stCxn id="24" idx="4"/>
            <a:endCxn id="25" idx="7"/>
          </p:cNvCxnSpPr>
          <p:nvPr/>
        </p:nvCxnSpPr>
        <p:spPr>
          <a:xfrm>
            <a:off x="2345870" y="1958667"/>
            <a:ext cx="920423" cy="1796638"/>
          </a:xfrm>
          <a:prstGeom prst="line">
            <a:avLst/>
          </a:prstGeom>
          <a:ln w="38100">
            <a:solidFill>
              <a:schemeClr val="tx1">
                <a:lumMod val="50000"/>
              </a:schemeClr>
            </a:solidFill>
          </a:ln>
        </p:spPr>
        <p:style>
          <a:lnRef idx="2">
            <a:schemeClr val="accent1"/>
          </a:lnRef>
          <a:fillRef idx="0">
            <a:schemeClr val="accent1"/>
          </a:fillRef>
          <a:effectRef idx="1">
            <a:schemeClr val="accent1"/>
          </a:effectRef>
          <a:fontRef idx="minor">
            <a:schemeClr val="tx1"/>
          </a:fontRef>
        </p:style>
      </p:cxnSp>
      <p:sp>
        <p:nvSpPr>
          <p:cNvPr id="29" name="Oval 28"/>
          <p:cNvSpPr/>
          <p:nvPr/>
        </p:nvSpPr>
        <p:spPr>
          <a:xfrm>
            <a:off x="2746360" y="2128231"/>
            <a:ext cx="685800" cy="292100"/>
          </a:xfrm>
          <a:prstGeom prst="ellipse">
            <a:avLst/>
          </a:prstGeom>
          <a:noFill/>
          <a:ln w="38100">
            <a:solidFill>
              <a:schemeClr val="accent1">
                <a:lumMod val="50000"/>
              </a:schemeClr>
            </a:solidFill>
          </a:ln>
        </p:spPr>
        <p:style>
          <a:lnRef idx="1">
            <a:schemeClr val="accent1"/>
          </a:lnRef>
          <a:fillRef idx="3">
            <a:schemeClr val="accent1"/>
          </a:fillRef>
          <a:effectRef idx="2">
            <a:schemeClr val="accent1"/>
          </a:effectRef>
          <a:fontRef idx="minor">
            <a:schemeClr val="lt1"/>
          </a:fontRef>
        </p:style>
        <p:txBody>
          <a:bodyPr lIns="91301" tIns="45652" rIns="91301" bIns="45652" rtlCol="0" anchor="ctr"/>
          <a:lstStyle/>
          <a:p>
            <a:pPr marL="0" marR="0" lvl="0" indent="0" algn="ctr" defTabSz="819527"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Palatino Linotype"/>
              <a:ea typeface="+mn-ea"/>
              <a:cs typeface="+mn-cs"/>
            </a:endParaRPr>
          </a:p>
        </p:txBody>
      </p:sp>
      <p:cxnSp>
        <p:nvCxnSpPr>
          <p:cNvPr id="30" name="Straight Connector 29"/>
          <p:cNvCxnSpPr>
            <a:stCxn id="24" idx="5"/>
          </p:cNvCxnSpPr>
          <p:nvPr/>
        </p:nvCxnSpPr>
        <p:spPr>
          <a:xfrm>
            <a:off x="2403955" y="1946306"/>
            <a:ext cx="496086" cy="240653"/>
          </a:xfrm>
          <a:prstGeom prst="line">
            <a:avLst/>
          </a:prstGeom>
          <a:ln w="38100">
            <a:solidFill>
              <a:schemeClr val="tx1">
                <a:lumMod val="50000"/>
              </a:schemeClr>
            </a:solidFill>
          </a:ln>
        </p:spPr>
        <p:style>
          <a:lnRef idx="2">
            <a:schemeClr val="accent1"/>
          </a:lnRef>
          <a:fillRef idx="0">
            <a:schemeClr val="accent1"/>
          </a:fillRef>
          <a:effectRef idx="1">
            <a:schemeClr val="accent1"/>
          </a:effectRef>
          <a:fontRef idx="minor">
            <a:schemeClr val="tx1"/>
          </a:fontRef>
        </p:style>
      </p:cxnSp>
      <p:sp>
        <p:nvSpPr>
          <p:cNvPr id="31" name="Oval 30"/>
          <p:cNvSpPr/>
          <p:nvPr/>
        </p:nvSpPr>
        <p:spPr>
          <a:xfrm>
            <a:off x="2093945" y="2341081"/>
            <a:ext cx="685800" cy="292100"/>
          </a:xfrm>
          <a:prstGeom prst="ellipse">
            <a:avLst/>
          </a:prstGeom>
          <a:noFill/>
          <a:ln w="38100">
            <a:solidFill>
              <a:schemeClr val="accent1">
                <a:lumMod val="50000"/>
              </a:schemeClr>
            </a:solidFill>
          </a:ln>
        </p:spPr>
        <p:style>
          <a:lnRef idx="1">
            <a:schemeClr val="accent1"/>
          </a:lnRef>
          <a:fillRef idx="3">
            <a:schemeClr val="accent1"/>
          </a:fillRef>
          <a:effectRef idx="2">
            <a:schemeClr val="accent1"/>
          </a:effectRef>
          <a:fontRef idx="minor">
            <a:schemeClr val="lt1"/>
          </a:fontRef>
        </p:style>
        <p:txBody>
          <a:bodyPr lIns="91301" tIns="45652" rIns="91301" bIns="45652" rtlCol="0" anchor="ctr"/>
          <a:lstStyle/>
          <a:p>
            <a:pPr marL="0" marR="0" lvl="0" indent="0" algn="ctr" defTabSz="819527"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Palatino Linotype"/>
              <a:ea typeface="+mn-ea"/>
              <a:cs typeface="+mn-cs"/>
            </a:endParaRPr>
          </a:p>
        </p:txBody>
      </p:sp>
      <p:cxnSp>
        <p:nvCxnSpPr>
          <p:cNvPr id="32" name="Straight Connector 31"/>
          <p:cNvCxnSpPr/>
          <p:nvPr/>
        </p:nvCxnSpPr>
        <p:spPr>
          <a:xfrm flipH="1">
            <a:off x="2368412" y="1946302"/>
            <a:ext cx="6544" cy="371996"/>
          </a:xfrm>
          <a:prstGeom prst="line">
            <a:avLst/>
          </a:prstGeom>
          <a:ln w="38100">
            <a:solidFill>
              <a:schemeClr val="tx1">
                <a:lumMod val="50000"/>
              </a:schemeClr>
            </a:solidFill>
          </a:ln>
        </p:spPr>
        <p:style>
          <a:lnRef idx="2">
            <a:schemeClr val="accent1"/>
          </a:lnRef>
          <a:fillRef idx="0">
            <a:schemeClr val="accent1"/>
          </a:fillRef>
          <a:effectRef idx="1">
            <a:schemeClr val="accent1"/>
          </a:effectRef>
          <a:fontRef idx="minor">
            <a:schemeClr val="tx1"/>
          </a:fontRef>
        </p:style>
      </p:cxnSp>
      <p:cxnSp>
        <p:nvCxnSpPr>
          <p:cNvPr id="33" name="Straight Connector 32"/>
          <p:cNvCxnSpPr>
            <a:stCxn id="24" idx="1"/>
            <a:endCxn id="8" idx="0"/>
          </p:cNvCxnSpPr>
          <p:nvPr/>
        </p:nvCxnSpPr>
        <p:spPr>
          <a:xfrm flipH="1">
            <a:off x="1670569" y="1886600"/>
            <a:ext cx="617194" cy="1339371"/>
          </a:xfrm>
          <a:prstGeom prst="line">
            <a:avLst/>
          </a:prstGeom>
          <a:ln w="38100">
            <a:solidFill>
              <a:schemeClr val="tx1">
                <a:lumMod val="50000"/>
              </a:schemeClr>
            </a:solidFill>
          </a:ln>
        </p:spPr>
        <p:style>
          <a:lnRef idx="2">
            <a:schemeClr val="accent1"/>
          </a:lnRef>
          <a:fillRef idx="0">
            <a:schemeClr val="accent1"/>
          </a:fillRef>
          <a:effectRef idx="1">
            <a:schemeClr val="accent1"/>
          </a:effectRef>
          <a:fontRef idx="minor">
            <a:schemeClr val="tx1"/>
          </a:fontRef>
        </p:style>
      </p:cxnSp>
      <p:cxnSp>
        <p:nvCxnSpPr>
          <p:cNvPr id="34" name="Straight Connector 33"/>
          <p:cNvCxnSpPr/>
          <p:nvPr/>
        </p:nvCxnSpPr>
        <p:spPr>
          <a:xfrm flipH="1">
            <a:off x="496583" y="2185145"/>
            <a:ext cx="1421138" cy="3712541"/>
          </a:xfrm>
          <a:prstGeom prst="line">
            <a:avLst/>
          </a:prstGeom>
          <a:ln w="38100">
            <a:solidFill>
              <a:srgbClr val="FFC000"/>
            </a:solidFill>
          </a:ln>
        </p:spPr>
        <p:style>
          <a:lnRef idx="2">
            <a:schemeClr val="accent1"/>
          </a:lnRef>
          <a:fillRef idx="0">
            <a:schemeClr val="accent1"/>
          </a:fillRef>
          <a:effectRef idx="1">
            <a:schemeClr val="accent1"/>
          </a:effectRef>
          <a:fontRef idx="minor">
            <a:schemeClr val="tx1"/>
          </a:fontRef>
        </p:style>
      </p:cxnSp>
      <p:sp>
        <p:nvSpPr>
          <p:cNvPr id="35" name="Oval 34"/>
          <p:cNvSpPr/>
          <p:nvPr/>
        </p:nvSpPr>
        <p:spPr>
          <a:xfrm>
            <a:off x="1891564" y="2153510"/>
            <a:ext cx="164321" cy="84435"/>
          </a:xfrm>
          <a:prstGeom prst="ellipse">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lIns="81958" tIns="40977" rIns="81958" bIns="40977" rtlCol="0" anchor="ctr"/>
          <a:lstStyle/>
          <a:p>
            <a:pPr marL="0" marR="0" lvl="0" indent="0" algn="ctr" defTabSz="819527"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Palatino Linotype"/>
              <a:ea typeface="+mn-ea"/>
              <a:cs typeface="+mn-cs"/>
            </a:endParaRPr>
          </a:p>
        </p:txBody>
      </p:sp>
      <p:sp>
        <p:nvSpPr>
          <p:cNvPr id="40" name="Oval 39"/>
          <p:cNvSpPr/>
          <p:nvPr/>
        </p:nvSpPr>
        <p:spPr>
          <a:xfrm>
            <a:off x="106935" y="5919131"/>
            <a:ext cx="685800" cy="292100"/>
          </a:xfrm>
          <a:prstGeom prst="ellipse">
            <a:avLst/>
          </a:prstGeom>
          <a:noFill/>
          <a:ln w="38100">
            <a:solidFill>
              <a:schemeClr val="accent1">
                <a:lumMod val="50000"/>
              </a:schemeClr>
            </a:solidFill>
          </a:ln>
        </p:spPr>
        <p:style>
          <a:lnRef idx="1">
            <a:schemeClr val="accent1"/>
          </a:lnRef>
          <a:fillRef idx="3">
            <a:schemeClr val="accent1"/>
          </a:fillRef>
          <a:effectRef idx="2">
            <a:schemeClr val="accent1"/>
          </a:effectRef>
          <a:fontRef idx="minor">
            <a:schemeClr val="lt1"/>
          </a:fontRef>
        </p:style>
        <p:txBody>
          <a:bodyPr lIns="91301" tIns="45652" rIns="91301" bIns="45652" rtlCol="0" anchor="ctr"/>
          <a:lstStyle/>
          <a:p>
            <a:pPr marL="0" marR="0" lvl="0" indent="0" algn="ctr" defTabSz="819527"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Palatino Linotype"/>
              <a:ea typeface="+mn-ea"/>
              <a:cs typeface="+mn-cs"/>
            </a:endParaRPr>
          </a:p>
        </p:txBody>
      </p:sp>
      <p:sp>
        <p:nvSpPr>
          <p:cNvPr id="42" name="Oval 41"/>
          <p:cNvSpPr/>
          <p:nvPr/>
        </p:nvSpPr>
        <p:spPr>
          <a:xfrm>
            <a:off x="3111010" y="1636606"/>
            <a:ext cx="685800" cy="292100"/>
          </a:xfrm>
          <a:prstGeom prst="ellipse">
            <a:avLst/>
          </a:prstGeom>
          <a:noFill/>
          <a:ln w="38100">
            <a:solidFill>
              <a:schemeClr val="accent1">
                <a:lumMod val="50000"/>
              </a:schemeClr>
            </a:solidFill>
          </a:ln>
        </p:spPr>
        <p:style>
          <a:lnRef idx="1">
            <a:schemeClr val="accent1"/>
          </a:lnRef>
          <a:fillRef idx="3">
            <a:schemeClr val="accent1"/>
          </a:fillRef>
          <a:effectRef idx="2">
            <a:schemeClr val="accent1"/>
          </a:effectRef>
          <a:fontRef idx="minor">
            <a:schemeClr val="lt1"/>
          </a:fontRef>
        </p:style>
        <p:txBody>
          <a:bodyPr lIns="91301" tIns="45652" rIns="91301" bIns="45652" rtlCol="0" anchor="ctr"/>
          <a:lstStyle/>
          <a:p>
            <a:pPr marL="0" marR="0" lvl="0" indent="0" algn="ctr" defTabSz="819527"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Palatino Linotype"/>
              <a:ea typeface="+mn-ea"/>
              <a:cs typeface="+mn-cs"/>
            </a:endParaRPr>
          </a:p>
        </p:txBody>
      </p:sp>
      <p:cxnSp>
        <p:nvCxnSpPr>
          <p:cNvPr id="50" name="Straight Connector 49"/>
          <p:cNvCxnSpPr>
            <a:stCxn id="24" idx="5"/>
            <a:endCxn id="42" idx="2"/>
          </p:cNvCxnSpPr>
          <p:nvPr/>
        </p:nvCxnSpPr>
        <p:spPr>
          <a:xfrm flipV="1">
            <a:off x="2403966" y="1782666"/>
            <a:ext cx="707055" cy="163647"/>
          </a:xfrm>
          <a:prstGeom prst="line">
            <a:avLst/>
          </a:prstGeom>
          <a:ln w="38100">
            <a:solidFill>
              <a:schemeClr val="tx1">
                <a:lumMod val="50000"/>
              </a:schemeClr>
            </a:solidFill>
          </a:ln>
        </p:spPr>
        <p:style>
          <a:lnRef idx="2">
            <a:schemeClr val="accent1"/>
          </a:lnRef>
          <a:fillRef idx="0">
            <a:schemeClr val="accent1"/>
          </a:fillRef>
          <a:effectRef idx="1">
            <a:schemeClr val="accent1"/>
          </a:effectRef>
          <a:fontRef idx="minor">
            <a:schemeClr val="tx1"/>
          </a:fontRef>
        </p:style>
      </p:cxnSp>
      <p:sp>
        <p:nvSpPr>
          <p:cNvPr id="55" name="Rectangle 54"/>
          <p:cNvSpPr/>
          <p:nvPr/>
        </p:nvSpPr>
        <p:spPr>
          <a:xfrm>
            <a:off x="1611936" y="5783991"/>
            <a:ext cx="3080569" cy="57630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81958" tIns="40977" rIns="81958" bIns="40977" rtlCol="0" anchor="ctr"/>
          <a:lstStyle/>
          <a:p>
            <a:pPr marL="0" marR="0" lvl="0" indent="0" algn="ctr" defTabSz="819527"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Palatino Linotype"/>
              <a:ea typeface="+mn-ea"/>
              <a:cs typeface="+mn-cs"/>
            </a:endParaRPr>
          </a:p>
        </p:txBody>
      </p:sp>
      <p:sp>
        <p:nvSpPr>
          <p:cNvPr id="5" name="TextBox 4"/>
          <p:cNvSpPr txBox="1"/>
          <p:nvPr/>
        </p:nvSpPr>
        <p:spPr>
          <a:xfrm>
            <a:off x="4724400" y="152400"/>
            <a:ext cx="4495800" cy="1569628"/>
          </a:xfrm>
          <a:prstGeom prst="rect">
            <a:avLst/>
          </a:prstGeom>
          <a:noFill/>
        </p:spPr>
        <p:txBody>
          <a:bodyPr wrap="square" lIns="91301" tIns="45652" rIns="91301" bIns="45652" rtlCol="0">
            <a:spAutoFit/>
          </a:bodyPr>
          <a:lstStyle/>
          <a:p>
            <a:pPr marL="0" marR="0" lvl="0" indent="0" algn="ctr" defTabSz="819527" rtl="0" eaLnBrk="1" fontAlgn="base" latinLnBrk="0" hangingPunct="1">
              <a:lnSpc>
                <a:spcPct val="100000"/>
              </a:lnSpc>
              <a:spcBef>
                <a:spcPct val="0"/>
              </a:spcBef>
              <a:spcAft>
                <a:spcPct val="0"/>
              </a:spcAft>
              <a:buClrTx/>
              <a:buSzTx/>
              <a:buFontTx/>
              <a:buNone/>
              <a:tabLst/>
              <a:defRPr/>
            </a:pPr>
            <a:r>
              <a:rPr kumimoji="0" lang="en-US" sz="3200" b="1" i="0" u="none" strike="noStrike" kern="1200" cap="none" spc="0" normalizeH="0" baseline="0" noProof="0" dirty="0">
                <a:ln>
                  <a:noFill/>
                </a:ln>
                <a:solidFill>
                  <a:srgbClr val="FFC60D"/>
                </a:solidFill>
                <a:effectLst>
                  <a:outerShdw blurRad="38100" dist="38100" dir="2700000" algn="tl">
                    <a:srgbClr val="000000">
                      <a:alpha val="43137"/>
                    </a:srgbClr>
                  </a:outerShdw>
                </a:effectLst>
                <a:uLnTx/>
                <a:uFillTx/>
                <a:latin typeface="Arial" pitchFamily="34" charset="0"/>
                <a:ea typeface="+mn-ea"/>
                <a:cs typeface="Arial" pitchFamily="34" charset="0"/>
              </a:rPr>
              <a:t>Telehealth at</a:t>
            </a:r>
            <a:br>
              <a:rPr kumimoji="0" lang="en-US" sz="3200" b="1" i="0" u="none" strike="noStrike" kern="1200" cap="none" spc="0" normalizeH="0" baseline="0" noProof="0" dirty="0">
                <a:ln>
                  <a:noFill/>
                </a:ln>
                <a:solidFill>
                  <a:srgbClr val="FFC60D"/>
                </a:solidFill>
                <a:effectLst>
                  <a:outerShdw blurRad="38100" dist="38100" dir="2700000" algn="tl">
                    <a:srgbClr val="000000">
                      <a:alpha val="43137"/>
                    </a:srgbClr>
                  </a:outerShdw>
                </a:effectLst>
                <a:uLnTx/>
                <a:uFillTx/>
                <a:latin typeface="Arial" pitchFamily="34" charset="0"/>
                <a:ea typeface="+mn-ea"/>
                <a:cs typeface="Arial" pitchFamily="34" charset="0"/>
              </a:rPr>
            </a:br>
            <a:r>
              <a:rPr kumimoji="0" lang="en-US" sz="3200" b="1" i="0" u="none" strike="noStrike" kern="1200" cap="none" spc="0" normalizeH="0" baseline="0" noProof="0" dirty="0">
                <a:ln>
                  <a:noFill/>
                </a:ln>
                <a:solidFill>
                  <a:srgbClr val="FFC60D"/>
                </a:solidFill>
                <a:effectLst>
                  <a:outerShdw blurRad="38100" dist="38100" dir="2700000" algn="tl">
                    <a:srgbClr val="000000">
                      <a:alpha val="43137"/>
                    </a:srgbClr>
                  </a:outerShdw>
                </a:effectLst>
                <a:uLnTx/>
                <a:uFillTx/>
                <a:latin typeface="Arial" pitchFamily="34" charset="0"/>
                <a:ea typeface="+mn-ea"/>
                <a:cs typeface="Arial" pitchFamily="34" charset="0"/>
              </a:rPr>
              <a:t>ADPH County</a:t>
            </a:r>
            <a:br>
              <a:rPr kumimoji="0" lang="en-US" sz="3200" b="1" i="0" u="none" strike="noStrike" kern="1200" cap="none" spc="0" normalizeH="0" baseline="0" noProof="0" dirty="0">
                <a:ln>
                  <a:noFill/>
                </a:ln>
                <a:solidFill>
                  <a:srgbClr val="FFC60D"/>
                </a:solidFill>
                <a:effectLst>
                  <a:outerShdw blurRad="38100" dist="38100" dir="2700000" algn="tl">
                    <a:srgbClr val="000000">
                      <a:alpha val="43137"/>
                    </a:srgbClr>
                  </a:outerShdw>
                </a:effectLst>
                <a:uLnTx/>
                <a:uFillTx/>
                <a:latin typeface="Arial" pitchFamily="34" charset="0"/>
                <a:ea typeface="+mn-ea"/>
                <a:cs typeface="Arial" pitchFamily="34" charset="0"/>
              </a:rPr>
            </a:br>
            <a:r>
              <a:rPr kumimoji="0" lang="en-US" sz="3200" b="1" i="0" u="none" strike="noStrike" kern="1200" cap="none" spc="0" normalizeH="0" baseline="0" noProof="0" dirty="0">
                <a:ln>
                  <a:noFill/>
                </a:ln>
                <a:solidFill>
                  <a:srgbClr val="FFC60D"/>
                </a:solidFill>
                <a:effectLst>
                  <a:outerShdw blurRad="38100" dist="38100" dir="2700000" algn="tl">
                    <a:srgbClr val="000000">
                      <a:alpha val="43137"/>
                    </a:srgbClr>
                  </a:outerShdw>
                </a:effectLst>
                <a:uLnTx/>
                <a:uFillTx/>
                <a:latin typeface="Arial" pitchFamily="34" charset="0"/>
                <a:ea typeface="+mn-ea"/>
                <a:cs typeface="Arial" pitchFamily="34" charset="0"/>
              </a:rPr>
              <a:t>Health Departments </a:t>
            </a:r>
            <a:endParaRPr kumimoji="0" lang="en-US" sz="3200" b="0" i="0" u="none" strike="noStrike" kern="1200" cap="none" spc="0" normalizeH="0" baseline="0" noProof="0" dirty="0">
              <a:ln>
                <a:noFill/>
              </a:ln>
              <a:solidFill>
                <a:srgbClr val="FFC60D"/>
              </a:solidFill>
              <a:effectLst>
                <a:outerShdw blurRad="38100" dist="38100" dir="2700000" algn="tl">
                  <a:srgbClr val="000000">
                    <a:alpha val="43137"/>
                  </a:srgbClr>
                </a:outerShdw>
              </a:effectLst>
              <a:uLnTx/>
              <a:uFillTx/>
              <a:latin typeface="Arial" pitchFamily="34" charset="0"/>
              <a:ea typeface="+mn-ea"/>
              <a:cs typeface="Arial" pitchFamily="34" charset="0"/>
            </a:endParaRPr>
          </a:p>
        </p:txBody>
      </p:sp>
      <p:sp>
        <p:nvSpPr>
          <p:cNvPr id="43" name="TextBox 42"/>
          <p:cNvSpPr txBox="1"/>
          <p:nvPr/>
        </p:nvSpPr>
        <p:spPr>
          <a:xfrm>
            <a:off x="4800606" y="1905007"/>
            <a:ext cx="4190829" cy="3031472"/>
          </a:xfrm>
          <a:prstGeom prst="rect">
            <a:avLst/>
          </a:prstGeom>
          <a:solidFill>
            <a:sysClr val="window" lastClr="FFFFFF"/>
          </a:solidFill>
        </p:spPr>
        <p:txBody>
          <a:bodyPr wrap="square" lIns="91311" tIns="45657" rIns="91311" bIns="45657"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3200" b="1" i="0" u="none" strike="noStrike" kern="1200" cap="none" spc="0" normalizeH="0" baseline="0" noProof="0" dirty="0">
                <a:ln>
                  <a:noFill/>
                </a:ln>
                <a:solidFill>
                  <a:srgbClr val="800000"/>
                </a:solidFill>
                <a:effectLst/>
                <a:uLnTx/>
                <a:uFillTx/>
                <a:latin typeface="Calibri"/>
                <a:ea typeface="+mn-ea"/>
                <a:cs typeface="+mn-cs"/>
              </a:rPr>
              <a:t>Medical AIDS 	Outreach</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3200" b="1" i="0" u="none" strike="noStrike" kern="1200" cap="none" spc="0" normalizeH="0" baseline="0" noProof="0" dirty="0">
                <a:ln>
                  <a:noFill/>
                </a:ln>
                <a:solidFill>
                  <a:prstClr val="black">
                    <a:lumMod val="50000"/>
                  </a:prstClr>
                </a:solidFill>
                <a:effectLst/>
                <a:uLnTx/>
                <a:uFillTx/>
                <a:latin typeface="Calibri"/>
                <a:ea typeface="+mn-ea"/>
                <a:cs typeface="+mn-cs"/>
              </a:rPr>
              <a:t>UAB School of 	Medicine</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3200" b="1" i="0" u="none" strike="noStrike" kern="1200" cap="none" spc="0" normalizeH="0" baseline="0" noProof="0" dirty="0">
                <a:ln>
                  <a:noFill/>
                </a:ln>
                <a:solidFill>
                  <a:srgbClr val="FFC000"/>
                </a:solidFill>
                <a:effectLst/>
                <a:uLnTx/>
                <a:uFillTx/>
                <a:latin typeface="Calibri"/>
                <a:ea typeface="+mn-ea"/>
                <a:cs typeface="+mn-cs"/>
              </a:rPr>
              <a:t>AIDS Alabama</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FFC000"/>
                </a:solidFill>
                <a:effectLst/>
                <a:uLnTx/>
                <a:uFillTx/>
                <a:latin typeface="Calibri"/>
                <a:ea typeface="+mn-ea"/>
                <a:cs typeface="+mn-cs"/>
              </a:rPr>
              <a:t>(Mental health)</a:t>
            </a:r>
          </a:p>
        </p:txBody>
      </p:sp>
      <p:cxnSp>
        <p:nvCxnSpPr>
          <p:cNvPr id="45" name="Straight Connector 44"/>
          <p:cNvCxnSpPr/>
          <p:nvPr/>
        </p:nvCxnSpPr>
        <p:spPr>
          <a:xfrm flipH="1">
            <a:off x="1131425" y="2271446"/>
            <a:ext cx="825591" cy="3712541"/>
          </a:xfrm>
          <a:prstGeom prst="line">
            <a:avLst/>
          </a:prstGeom>
          <a:ln w="38100">
            <a:solidFill>
              <a:srgbClr val="FFC000"/>
            </a:solidFill>
          </a:ln>
        </p:spPr>
        <p:style>
          <a:lnRef idx="2">
            <a:schemeClr val="accent1"/>
          </a:lnRef>
          <a:fillRef idx="0">
            <a:schemeClr val="accent1"/>
          </a:fillRef>
          <a:effectRef idx="1">
            <a:schemeClr val="accent1"/>
          </a:effectRef>
          <a:fontRef idx="minor">
            <a:schemeClr val="tx1"/>
          </a:fontRef>
        </p:style>
      </p:cxnSp>
      <p:sp>
        <p:nvSpPr>
          <p:cNvPr id="46" name="Oval 45"/>
          <p:cNvSpPr/>
          <p:nvPr/>
        </p:nvSpPr>
        <p:spPr>
          <a:xfrm>
            <a:off x="787576" y="6003924"/>
            <a:ext cx="685800" cy="292100"/>
          </a:xfrm>
          <a:prstGeom prst="ellipse">
            <a:avLst/>
          </a:prstGeom>
          <a:noFill/>
          <a:ln w="38100">
            <a:solidFill>
              <a:schemeClr val="accent1">
                <a:lumMod val="50000"/>
              </a:schemeClr>
            </a:solidFill>
          </a:ln>
        </p:spPr>
        <p:style>
          <a:lnRef idx="1">
            <a:schemeClr val="accent1"/>
          </a:lnRef>
          <a:fillRef idx="3">
            <a:schemeClr val="accent1"/>
          </a:fillRef>
          <a:effectRef idx="2">
            <a:schemeClr val="accent1"/>
          </a:effectRef>
          <a:fontRef idx="minor">
            <a:schemeClr val="lt1"/>
          </a:fontRef>
        </p:style>
        <p:txBody>
          <a:bodyPr lIns="91301" tIns="45652" rIns="91301" bIns="45652" rtlCol="0" anchor="ctr"/>
          <a:lstStyle/>
          <a:p>
            <a:pPr marL="0" marR="0" lvl="0" indent="0" algn="ctr" defTabSz="819527"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Palatino Linotype"/>
              <a:ea typeface="+mn-ea"/>
              <a:cs typeface="+mn-cs"/>
            </a:endParaRPr>
          </a:p>
        </p:txBody>
      </p:sp>
    </p:spTree>
    <p:extLst>
      <p:ext uri="{BB962C8B-B14F-4D97-AF65-F5344CB8AC3E}">
        <p14:creationId xmlns:p14="http://schemas.microsoft.com/office/powerpoint/2010/main" val="2383255979"/>
      </p:ext>
    </p:extLst>
  </p:cSld>
  <p:clrMapOvr>
    <a:masterClrMapping/>
  </p:clrMapOvr>
  <mc:AlternateContent xmlns:mc="http://schemas.openxmlformats.org/markup-compatibility/2006" xmlns:p14="http://schemas.microsoft.com/office/powerpoint/2010/main">
    <mc:Choice Requires="p14">
      <p:transition spd="slow" p14:dur="1500">
        <p:zoom/>
      </p:transition>
    </mc:Choice>
    <mc:Fallback xmlns="">
      <p:transition spd="slow">
        <p:zoom/>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l="-25000" r="-25000"/>
          </a:stretch>
        </a:blip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3" cstate="print"/>
          <a:srcRect l="25018" t="8986" r="11043" b="5299"/>
          <a:stretch>
            <a:fillRect/>
          </a:stretch>
        </p:blipFill>
        <p:spPr>
          <a:xfrm>
            <a:off x="114980" y="2"/>
            <a:ext cx="4609420" cy="6855101"/>
          </a:xfrm>
          <a:prstGeom prst="rect">
            <a:avLst/>
          </a:prstGeom>
        </p:spPr>
      </p:pic>
      <p:sp>
        <p:nvSpPr>
          <p:cNvPr id="4" name="Rectangle 3"/>
          <p:cNvSpPr/>
          <p:nvPr/>
        </p:nvSpPr>
        <p:spPr>
          <a:xfrm>
            <a:off x="1667868" y="6322127"/>
            <a:ext cx="3024634" cy="50577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81958" tIns="40977" rIns="81958" bIns="40977" rtlCol="0" anchor="ctr"/>
          <a:lstStyle/>
          <a:p>
            <a:pPr marL="0" marR="0" lvl="0" indent="0" algn="ctr" defTabSz="819527"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Palatino Linotype"/>
              <a:ea typeface="+mn-ea"/>
              <a:cs typeface="+mn-cs"/>
            </a:endParaRPr>
          </a:p>
        </p:txBody>
      </p:sp>
      <p:sp>
        <p:nvSpPr>
          <p:cNvPr id="7" name="Oval 6"/>
          <p:cNvSpPr/>
          <p:nvPr/>
        </p:nvSpPr>
        <p:spPr>
          <a:xfrm>
            <a:off x="747155" y="392424"/>
            <a:ext cx="685800" cy="292100"/>
          </a:xfrm>
          <a:prstGeom prst="ellipse">
            <a:avLst/>
          </a:prstGeom>
          <a:noFill/>
          <a:ln w="38100">
            <a:solidFill>
              <a:schemeClr val="accent1">
                <a:lumMod val="50000"/>
              </a:schemeClr>
            </a:solidFill>
          </a:ln>
        </p:spPr>
        <p:style>
          <a:lnRef idx="1">
            <a:schemeClr val="accent1"/>
          </a:lnRef>
          <a:fillRef idx="3">
            <a:schemeClr val="accent1"/>
          </a:fillRef>
          <a:effectRef idx="2">
            <a:schemeClr val="accent1"/>
          </a:effectRef>
          <a:fontRef idx="minor">
            <a:schemeClr val="lt1"/>
          </a:fontRef>
        </p:style>
        <p:txBody>
          <a:bodyPr lIns="91301" tIns="45652" rIns="91301" bIns="45652" rtlCol="0" anchor="ctr"/>
          <a:lstStyle/>
          <a:p>
            <a:pPr marL="0" marR="0" lvl="0" indent="0" algn="ctr" defTabSz="819527"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Palatino Linotype"/>
              <a:ea typeface="+mn-ea"/>
              <a:cs typeface="+mn-cs"/>
            </a:endParaRPr>
          </a:p>
        </p:txBody>
      </p:sp>
      <p:sp>
        <p:nvSpPr>
          <p:cNvPr id="8" name="Oval 7"/>
          <p:cNvSpPr/>
          <p:nvPr/>
        </p:nvSpPr>
        <p:spPr>
          <a:xfrm>
            <a:off x="1327669" y="3225969"/>
            <a:ext cx="685800" cy="292100"/>
          </a:xfrm>
          <a:prstGeom prst="ellipse">
            <a:avLst/>
          </a:prstGeom>
          <a:noFill/>
          <a:ln w="38100">
            <a:solidFill>
              <a:schemeClr val="accent1">
                <a:lumMod val="50000"/>
              </a:schemeClr>
            </a:solidFill>
          </a:ln>
        </p:spPr>
        <p:style>
          <a:lnRef idx="1">
            <a:schemeClr val="accent1"/>
          </a:lnRef>
          <a:fillRef idx="3">
            <a:schemeClr val="accent1"/>
          </a:fillRef>
          <a:effectRef idx="2">
            <a:schemeClr val="accent1"/>
          </a:effectRef>
          <a:fontRef idx="minor">
            <a:schemeClr val="lt1"/>
          </a:fontRef>
        </p:style>
        <p:txBody>
          <a:bodyPr lIns="91301" tIns="45652" rIns="91301" bIns="45652" rtlCol="0" anchor="ctr"/>
          <a:lstStyle/>
          <a:p>
            <a:pPr marL="0" marR="0" lvl="0" indent="0" algn="ctr" defTabSz="819527"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Palatino Linotype"/>
              <a:ea typeface="+mn-ea"/>
              <a:cs typeface="+mn-cs"/>
            </a:endParaRPr>
          </a:p>
        </p:txBody>
      </p:sp>
      <p:sp>
        <p:nvSpPr>
          <p:cNvPr id="9" name="Oval 8"/>
          <p:cNvSpPr/>
          <p:nvPr/>
        </p:nvSpPr>
        <p:spPr>
          <a:xfrm>
            <a:off x="715687" y="3852114"/>
            <a:ext cx="685800" cy="292100"/>
          </a:xfrm>
          <a:prstGeom prst="ellipse">
            <a:avLst/>
          </a:prstGeom>
          <a:noFill/>
          <a:ln w="38100">
            <a:solidFill>
              <a:schemeClr val="accent1">
                <a:lumMod val="50000"/>
              </a:schemeClr>
            </a:solidFill>
          </a:ln>
        </p:spPr>
        <p:style>
          <a:lnRef idx="1">
            <a:schemeClr val="accent1"/>
          </a:lnRef>
          <a:fillRef idx="3">
            <a:schemeClr val="accent1"/>
          </a:fillRef>
          <a:effectRef idx="2">
            <a:schemeClr val="accent1"/>
          </a:effectRef>
          <a:fontRef idx="minor">
            <a:schemeClr val="lt1"/>
          </a:fontRef>
        </p:style>
        <p:txBody>
          <a:bodyPr lIns="91301" tIns="45652" rIns="91301" bIns="45652" rtlCol="0" anchor="ctr"/>
          <a:lstStyle/>
          <a:p>
            <a:pPr marL="0" marR="0" lvl="0" indent="0" algn="ctr" defTabSz="819527"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Palatino Linotype"/>
              <a:ea typeface="+mn-ea"/>
              <a:cs typeface="+mn-cs"/>
            </a:endParaRPr>
          </a:p>
        </p:txBody>
      </p:sp>
      <p:sp>
        <p:nvSpPr>
          <p:cNvPr id="10" name="Oval 9"/>
          <p:cNvSpPr/>
          <p:nvPr/>
        </p:nvSpPr>
        <p:spPr>
          <a:xfrm>
            <a:off x="3868663" y="4834516"/>
            <a:ext cx="685800" cy="292100"/>
          </a:xfrm>
          <a:prstGeom prst="ellipse">
            <a:avLst/>
          </a:prstGeom>
          <a:noFill/>
          <a:ln w="38100">
            <a:solidFill>
              <a:schemeClr val="accent1">
                <a:lumMod val="50000"/>
              </a:schemeClr>
            </a:solidFill>
          </a:ln>
        </p:spPr>
        <p:style>
          <a:lnRef idx="1">
            <a:schemeClr val="accent1"/>
          </a:lnRef>
          <a:fillRef idx="3">
            <a:schemeClr val="accent1"/>
          </a:fillRef>
          <a:effectRef idx="2">
            <a:schemeClr val="accent1"/>
          </a:effectRef>
          <a:fontRef idx="minor">
            <a:schemeClr val="lt1"/>
          </a:fontRef>
        </p:style>
        <p:txBody>
          <a:bodyPr lIns="91301" tIns="45652" rIns="91301" bIns="45652" rtlCol="0" anchor="ctr"/>
          <a:lstStyle/>
          <a:p>
            <a:pPr marL="0" marR="0" lvl="0" indent="0" algn="ctr" defTabSz="819527"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Palatino Linotype"/>
              <a:ea typeface="+mn-ea"/>
              <a:cs typeface="+mn-cs"/>
            </a:endParaRPr>
          </a:p>
        </p:txBody>
      </p:sp>
      <p:sp>
        <p:nvSpPr>
          <p:cNvPr id="11" name="Oval 10"/>
          <p:cNvSpPr/>
          <p:nvPr/>
        </p:nvSpPr>
        <p:spPr>
          <a:xfrm>
            <a:off x="1662651" y="5017884"/>
            <a:ext cx="685800" cy="292100"/>
          </a:xfrm>
          <a:prstGeom prst="ellipse">
            <a:avLst/>
          </a:prstGeom>
          <a:noFill/>
          <a:ln w="38100">
            <a:solidFill>
              <a:schemeClr val="accent1">
                <a:lumMod val="50000"/>
              </a:schemeClr>
            </a:solidFill>
          </a:ln>
        </p:spPr>
        <p:style>
          <a:lnRef idx="1">
            <a:schemeClr val="accent1"/>
          </a:lnRef>
          <a:fillRef idx="3">
            <a:schemeClr val="accent1"/>
          </a:fillRef>
          <a:effectRef idx="2">
            <a:schemeClr val="accent1"/>
          </a:effectRef>
          <a:fontRef idx="minor">
            <a:schemeClr val="lt1"/>
          </a:fontRef>
        </p:style>
        <p:txBody>
          <a:bodyPr lIns="91301" tIns="45652" rIns="91301" bIns="45652" rtlCol="0" anchor="ctr"/>
          <a:lstStyle/>
          <a:p>
            <a:pPr marL="0" marR="0" lvl="0" indent="0" algn="ctr" defTabSz="819527"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Palatino Linotype"/>
              <a:ea typeface="+mn-ea"/>
              <a:cs typeface="+mn-cs"/>
            </a:endParaRPr>
          </a:p>
        </p:txBody>
      </p:sp>
      <p:sp>
        <p:nvSpPr>
          <p:cNvPr id="12" name="Oval 11"/>
          <p:cNvSpPr/>
          <p:nvPr/>
        </p:nvSpPr>
        <p:spPr>
          <a:xfrm>
            <a:off x="1452818" y="5389711"/>
            <a:ext cx="685800" cy="292100"/>
          </a:xfrm>
          <a:prstGeom prst="ellipse">
            <a:avLst/>
          </a:prstGeom>
          <a:noFill/>
          <a:ln w="38100">
            <a:solidFill>
              <a:schemeClr val="accent1">
                <a:lumMod val="50000"/>
              </a:schemeClr>
            </a:solidFill>
          </a:ln>
        </p:spPr>
        <p:style>
          <a:lnRef idx="1">
            <a:schemeClr val="accent1"/>
          </a:lnRef>
          <a:fillRef idx="3">
            <a:schemeClr val="accent1"/>
          </a:fillRef>
          <a:effectRef idx="2">
            <a:schemeClr val="accent1"/>
          </a:effectRef>
          <a:fontRef idx="minor">
            <a:schemeClr val="lt1"/>
          </a:fontRef>
        </p:style>
        <p:txBody>
          <a:bodyPr lIns="91301" tIns="45652" rIns="91301" bIns="45652" rtlCol="0" anchor="ctr"/>
          <a:lstStyle/>
          <a:p>
            <a:pPr marL="0" marR="0" lvl="0" indent="0" algn="ctr" defTabSz="819527"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Palatino Linotype"/>
              <a:ea typeface="+mn-ea"/>
              <a:cs typeface="+mn-cs"/>
            </a:endParaRPr>
          </a:p>
        </p:txBody>
      </p:sp>
      <p:sp>
        <p:nvSpPr>
          <p:cNvPr id="13" name="Oval 12"/>
          <p:cNvSpPr/>
          <p:nvPr/>
        </p:nvSpPr>
        <p:spPr>
          <a:xfrm>
            <a:off x="2365633" y="5293119"/>
            <a:ext cx="685800" cy="292100"/>
          </a:xfrm>
          <a:prstGeom prst="ellipse">
            <a:avLst/>
          </a:prstGeom>
          <a:noFill/>
          <a:ln w="38100">
            <a:solidFill>
              <a:schemeClr val="accent1">
                <a:lumMod val="50000"/>
              </a:schemeClr>
            </a:solidFill>
          </a:ln>
        </p:spPr>
        <p:style>
          <a:lnRef idx="1">
            <a:schemeClr val="accent1"/>
          </a:lnRef>
          <a:fillRef idx="3">
            <a:schemeClr val="accent1"/>
          </a:fillRef>
          <a:effectRef idx="2">
            <a:schemeClr val="accent1"/>
          </a:effectRef>
          <a:fontRef idx="minor">
            <a:schemeClr val="lt1"/>
          </a:fontRef>
        </p:style>
        <p:txBody>
          <a:bodyPr lIns="91301" tIns="45652" rIns="91301" bIns="45652" rtlCol="0" anchor="ctr"/>
          <a:lstStyle/>
          <a:p>
            <a:pPr marL="0" marR="0" lvl="0" indent="0" algn="ctr" defTabSz="819527"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Palatino Linotype"/>
              <a:ea typeface="+mn-ea"/>
              <a:cs typeface="+mn-cs"/>
            </a:endParaRPr>
          </a:p>
        </p:txBody>
      </p:sp>
      <p:cxnSp>
        <p:nvCxnSpPr>
          <p:cNvPr id="14" name="Straight Connector 13"/>
          <p:cNvCxnSpPr>
            <a:endCxn id="10" idx="1"/>
          </p:cNvCxnSpPr>
          <p:nvPr/>
        </p:nvCxnSpPr>
        <p:spPr>
          <a:xfrm>
            <a:off x="3103466" y="3931168"/>
            <a:ext cx="865629" cy="946122"/>
          </a:xfrm>
          <a:prstGeom prst="line">
            <a:avLst/>
          </a:prstGeom>
          <a:ln w="38100">
            <a:solidFill>
              <a:schemeClr val="accent2">
                <a:lumMod val="50000"/>
              </a:schemeClr>
            </a:solidFill>
          </a:ln>
        </p:spPr>
        <p:style>
          <a:lnRef idx="2">
            <a:schemeClr val="accent1"/>
          </a:lnRef>
          <a:fillRef idx="0">
            <a:schemeClr val="accent1"/>
          </a:fillRef>
          <a:effectRef idx="1">
            <a:schemeClr val="accent1"/>
          </a:effectRef>
          <a:fontRef idx="minor">
            <a:schemeClr val="tx1"/>
          </a:fontRef>
        </p:style>
      </p:cxnSp>
      <p:cxnSp>
        <p:nvCxnSpPr>
          <p:cNvPr id="15" name="Straight Connector 14"/>
          <p:cNvCxnSpPr>
            <a:endCxn id="13" idx="7"/>
          </p:cNvCxnSpPr>
          <p:nvPr/>
        </p:nvCxnSpPr>
        <p:spPr>
          <a:xfrm flipH="1">
            <a:off x="2951000" y="4034861"/>
            <a:ext cx="189992" cy="1301035"/>
          </a:xfrm>
          <a:prstGeom prst="line">
            <a:avLst/>
          </a:prstGeom>
          <a:ln w="38100">
            <a:solidFill>
              <a:schemeClr val="accent2">
                <a:lumMod val="50000"/>
              </a:schemeClr>
            </a:solidFill>
          </a:ln>
        </p:spPr>
        <p:style>
          <a:lnRef idx="2">
            <a:schemeClr val="accent1"/>
          </a:lnRef>
          <a:fillRef idx="0">
            <a:schemeClr val="accent1"/>
          </a:fillRef>
          <a:effectRef idx="1">
            <a:schemeClr val="accent1"/>
          </a:effectRef>
          <a:fontRef idx="minor">
            <a:schemeClr val="tx1"/>
          </a:fontRef>
        </p:style>
      </p:cxnSp>
      <p:cxnSp>
        <p:nvCxnSpPr>
          <p:cNvPr id="16" name="Straight Connector 15"/>
          <p:cNvCxnSpPr>
            <a:stCxn id="21" idx="4"/>
            <a:endCxn id="9" idx="6"/>
          </p:cNvCxnSpPr>
          <p:nvPr/>
        </p:nvCxnSpPr>
        <p:spPr>
          <a:xfrm flipH="1">
            <a:off x="1401488" y="3995935"/>
            <a:ext cx="1745134" cy="2237"/>
          </a:xfrm>
          <a:prstGeom prst="line">
            <a:avLst/>
          </a:prstGeom>
          <a:ln w="38100">
            <a:solidFill>
              <a:schemeClr val="accent2">
                <a:lumMod val="50000"/>
              </a:schemeClr>
            </a:solidFill>
          </a:ln>
        </p:spPr>
        <p:style>
          <a:lnRef idx="2">
            <a:schemeClr val="accent1"/>
          </a:lnRef>
          <a:fillRef idx="0">
            <a:schemeClr val="accent1"/>
          </a:fillRef>
          <a:effectRef idx="1">
            <a:schemeClr val="accent1"/>
          </a:effectRef>
          <a:fontRef idx="minor">
            <a:schemeClr val="tx1"/>
          </a:fontRef>
        </p:style>
      </p:cxnSp>
      <p:cxnSp>
        <p:nvCxnSpPr>
          <p:cNvPr id="17" name="Straight Connector 16"/>
          <p:cNvCxnSpPr>
            <a:stCxn id="8" idx="5"/>
            <a:endCxn id="21" idx="0"/>
          </p:cNvCxnSpPr>
          <p:nvPr/>
        </p:nvCxnSpPr>
        <p:spPr>
          <a:xfrm>
            <a:off x="1913038" y="3475303"/>
            <a:ext cx="1233585" cy="436197"/>
          </a:xfrm>
          <a:prstGeom prst="line">
            <a:avLst/>
          </a:prstGeom>
          <a:ln w="38100">
            <a:solidFill>
              <a:schemeClr val="accent2">
                <a:lumMod val="5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a:endCxn id="12" idx="6"/>
          </p:cNvCxnSpPr>
          <p:nvPr/>
        </p:nvCxnSpPr>
        <p:spPr>
          <a:xfrm flipH="1">
            <a:off x="2138621" y="3978321"/>
            <a:ext cx="985188" cy="1557439"/>
          </a:xfrm>
          <a:prstGeom prst="line">
            <a:avLst/>
          </a:prstGeom>
          <a:ln w="38100">
            <a:solidFill>
              <a:schemeClr val="accent2">
                <a:lumMod val="50000"/>
              </a:schemeClr>
            </a:solidFill>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a:stCxn id="24" idx="4"/>
            <a:endCxn id="23" idx="7"/>
          </p:cNvCxnSpPr>
          <p:nvPr/>
        </p:nvCxnSpPr>
        <p:spPr>
          <a:xfrm flipH="1">
            <a:off x="2167918" y="1958671"/>
            <a:ext cx="177945" cy="1680680"/>
          </a:xfrm>
          <a:prstGeom prst="line">
            <a:avLst/>
          </a:prstGeom>
          <a:ln w="38100">
            <a:solidFill>
              <a:schemeClr val="tx1">
                <a:lumMod val="5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a:stCxn id="7" idx="5"/>
            <a:endCxn id="24" idx="0"/>
          </p:cNvCxnSpPr>
          <p:nvPr/>
        </p:nvCxnSpPr>
        <p:spPr>
          <a:xfrm>
            <a:off x="1332533" y="641755"/>
            <a:ext cx="1013337" cy="1232489"/>
          </a:xfrm>
          <a:prstGeom prst="line">
            <a:avLst/>
          </a:prstGeom>
          <a:ln w="38100">
            <a:solidFill>
              <a:schemeClr val="tx1">
                <a:lumMod val="50000"/>
              </a:schemeClr>
            </a:solidFill>
          </a:ln>
        </p:spPr>
        <p:style>
          <a:lnRef idx="2">
            <a:schemeClr val="accent1"/>
          </a:lnRef>
          <a:fillRef idx="0">
            <a:schemeClr val="accent1"/>
          </a:fillRef>
          <a:effectRef idx="1">
            <a:schemeClr val="accent1"/>
          </a:effectRef>
          <a:fontRef idx="minor">
            <a:schemeClr val="tx1"/>
          </a:fontRef>
        </p:style>
      </p:cxnSp>
      <p:sp>
        <p:nvSpPr>
          <p:cNvPr id="21" name="Oval 20"/>
          <p:cNvSpPr/>
          <p:nvPr/>
        </p:nvSpPr>
        <p:spPr>
          <a:xfrm>
            <a:off x="3064471" y="3911501"/>
            <a:ext cx="164321" cy="84435"/>
          </a:xfrm>
          <a:prstGeom prst="ellipse">
            <a:avLst/>
          </a:prstGeom>
          <a:solidFill>
            <a:schemeClr val="accent2">
              <a:lumMod val="50000"/>
            </a:schemeClr>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81958" tIns="40977" rIns="81958" bIns="40977" rtlCol="0" anchor="ctr"/>
          <a:lstStyle/>
          <a:p>
            <a:pPr marL="0" marR="0" lvl="0" indent="0" algn="ctr" defTabSz="819527"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Palatino Linotype"/>
              <a:ea typeface="+mn-ea"/>
              <a:cs typeface="+mn-cs"/>
            </a:endParaRPr>
          </a:p>
        </p:txBody>
      </p:sp>
      <p:cxnSp>
        <p:nvCxnSpPr>
          <p:cNvPr id="22" name="Straight Connector 21"/>
          <p:cNvCxnSpPr>
            <a:stCxn id="21" idx="7"/>
          </p:cNvCxnSpPr>
          <p:nvPr/>
        </p:nvCxnSpPr>
        <p:spPr>
          <a:xfrm flipH="1">
            <a:off x="2129385" y="3923856"/>
            <a:ext cx="1075331" cy="1120369"/>
          </a:xfrm>
          <a:prstGeom prst="line">
            <a:avLst/>
          </a:prstGeom>
          <a:ln w="38100">
            <a:solidFill>
              <a:schemeClr val="accent2">
                <a:lumMod val="50000"/>
              </a:schemeClr>
            </a:solidFill>
          </a:ln>
        </p:spPr>
        <p:style>
          <a:lnRef idx="2">
            <a:schemeClr val="accent1"/>
          </a:lnRef>
          <a:fillRef idx="0">
            <a:schemeClr val="accent1"/>
          </a:fillRef>
          <a:effectRef idx="1">
            <a:schemeClr val="accent1"/>
          </a:effectRef>
          <a:fontRef idx="minor">
            <a:schemeClr val="tx1"/>
          </a:fontRef>
        </p:style>
      </p:cxnSp>
      <p:sp>
        <p:nvSpPr>
          <p:cNvPr id="23" name="Oval 22"/>
          <p:cNvSpPr/>
          <p:nvPr/>
        </p:nvSpPr>
        <p:spPr>
          <a:xfrm>
            <a:off x="1582546" y="3596574"/>
            <a:ext cx="685800" cy="292100"/>
          </a:xfrm>
          <a:prstGeom prst="ellipse">
            <a:avLst/>
          </a:prstGeom>
          <a:noFill/>
          <a:ln w="38100">
            <a:solidFill>
              <a:schemeClr val="accent1">
                <a:lumMod val="50000"/>
              </a:schemeClr>
            </a:solidFill>
          </a:ln>
        </p:spPr>
        <p:style>
          <a:lnRef idx="1">
            <a:schemeClr val="accent1"/>
          </a:lnRef>
          <a:fillRef idx="3">
            <a:schemeClr val="accent1"/>
          </a:fillRef>
          <a:effectRef idx="2">
            <a:schemeClr val="accent1"/>
          </a:effectRef>
          <a:fontRef idx="minor">
            <a:schemeClr val="lt1"/>
          </a:fontRef>
        </p:style>
        <p:txBody>
          <a:bodyPr lIns="91301" tIns="45652" rIns="91301" bIns="45652" rtlCol="0" anchor="ctr"/>
          <a:lstStyle/>
          <a:p>
            <a:pPr marL="0" marR="0" lvl="0" indent="0" algn="ctr" defTabSz="819527"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Palatino Linotype"/>
              <a:ea typeface="+mn-ea"/>
              <a:cs typeface="+mn-cs"/>
            </a:endParaRPr>
          </a:p>
        </p:txBody>
      </p:sp>
      <p:sp>
        <p:nvSpPr>
          <p:cNvPr id="24" name="Oval 23"/>
          <p:cNvSpPr/>
          <p:nvPr/>
        </p:nvSpPr>
        <p:spPr>
          <a:xfrm>
            <a:off x="2263710" y="1874244"/>
            <a:ext cx="164321" cy="84435"/>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81958" tIns="40977" rIns="81958" bIns="40977" rtlCol="0" anchor="ctr"/>
          <a:lstStyle/>
          <a:p>
            <a:pPr marL="0" marR="0" lvl="0" indent="0" algn="ctr" defTabSz="819527"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Palatino Linotype"/>
              <a:ea typeface="+mn-ea"/>
              <a:cs typeface="+mn-cs"/>
            </a:endParaRPr>
          </a:p>
        </p:txBody>
      </p:sp>
      <p:sp>
        <p:nvSpPr>
          <p:cNvPr id="25" name="Oval 24"/>
          <p:cNvSpPr/>
          <p:nvPr/>
        </p:nvSpPr>
        <p:spPr>
          <a:xfrm>
            <a:off x="2680915" y="3712531"/>
            <a:ext cx="685800" cy="292100"/>
          </a:xfrm>
          <a:prstGeom prst="ellipse">
            <a:avLst/>
          </a:prstGeom>
          <a:noFill/>
          <a:ln w="38100">
            <a:solidFill>
              <a:schemeClr val="accent1">
                <a:lumMod val="50000"/>
              </a:schemeClr>
            </a:solidFill>
          </a:ln>
        </p:spPr>
        <p:style>
          <a:lnRef idx="1">
            <a:schemeClr val="accent1"/>
          </a:lnRef>
          <a:fillRef idx="3">
            <a:schemeClr val="accent1"/>
          </a:fillRef>
          <a:effectRef idx="2">
            <a:schemeClr val="accent1"/>
          </a:effectRef>
          <a:fontRef idx="minor">
            <a:schemeClr val="lt1"/>
          </a:fontRef>
        </p:style>
        <p:txBody>
          <a:bodyPr lIns="91301" tIns="45652" rIns="91301" bIns="45652" rtlCol="0" anchor="ctr"/>
          <a:lstStyle/>
          <a:p>
            <a:pPr marL="0" marR="0" lvl="0" indent="0" algn="ctr" defTabSz="819527"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Palatino Linotype"/>
              <a:ea typeface="+mn-ea"/>
              <a:cs typeface="+mn-cs"/>
            </a:endParaRPr>
          </a:p>
        </p:txBody>
      </p:sp>
      <p:sp>
        <p:nvSpPr>
          <p:cNvPr id="26" name="Oval 25"/>
          <p:cNvSpPr/>
          <p:nvPr/>
        </p:nvSpPr>
        <p:spPr>
          <a:xfrm>
            <a:off x="2980218" y="4459091"/>
            <a:ext cx="685800" cy="292100"/>
          </a:xfrm>
          <a:prstGeom prst="ellipse">
            <a:avLst/>
          </a:prstGeom>
          <a:noFill/>
          <a:ln w="38100">
            <a:solidFill>
              <a:schemeClr val="accent1">
                <a:lumMod val="50000"/>
              </a:schemeClr>
            </a:solidFill>
          </a:ln>
        </p:spPr>
        <p:style>
          <a:lnRef idx="1">
            <a:schemeClr val="accent1"/>
          </a:lnRef>
          <a:fillRef idx="3">
            <a:schemeClr val="accent1"/>
          </a:fillRef>
          <a:effectRef idx="2">
            <a:schemeClr val="accent1"/>
          </a:effectRef>
          <a:fontRef idx="minor">
            <a:schemeClr val="lt1"/>
          </a:fontRef>
        </p:style>
        <p:txBody>
          <a:bodyPr lIns="91301" tIns="45652" rIns="91301" bIns="45652" rtlCol="0" anchor="ctr"/>
          <a:lstStyle/>
          <a:p>
            <a:pPr marL="0" marR="0" lvl="0" indent="0" algn="ctr" defTabSz="819527"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Palatino Linotype"/>
              <a:ea typeface="+mn-ea"/>
              <a:cs typeface="+mn-cs"/>
            </a:endParaRPr>
          </a:p>
        </p:txBody>
      </p:sp>
      <p:cxnSp>
        <p:nvCxnSpPr>
          <p:cNvPr id="27" name="Straight Connector 26"/>
          <p:cNvCxnSpPr>
            <a:stCxn id="24" idx="4"/>
            <a:endCxn id="26" idx="1"/>
          </p:cNvCxnSpPr>
          <p:nvPr/>
        </p:nvCxnSpPr>
        <p:spPr>
          <a:xfrm>
            <a:off x="2345859" y="1958667"/>
            <a:ext cx="734792" cy="2543201"/>
          </a:xfrm>
          <a:prstGeom prst="line">
            <a:avLst/>
          </a:prstGeom>
          <a:ln w="38100">
            <a:solidFill>
              <a:schemeClr val="tx1">
                <a:lumMod val="50000"/>
              </a:schemeClr>
            </a:solidFill>
          </a:ln>
        </p:spPr>
        <p:style>
          <a:lnRef idx="2">
            <a:schemeClr val="accent1"/>
          </a:lnRef>
          <a:fillRef idx="0">
            <a:schemeClr val="accent1"/>
          </a:fillRef>
          <a:effectRef idx="1">
            <a:schemeClr val="accent1"/>
          </a:effectRef>
          <a:fontRef idx="minor">
            <a:schemeClr val="tx1"/>
          </a:fontRef>
        </p:style>
      </p:cxnSp>
      <p:cxnSp>
        <p:nvCxnSpPr>
          <p:cNvPr id="28" name="Straight Connector 27"/>
          <p:cNvCxnSpPr>
            <a:stCxn id="24" idx="4"/>
            <a:endCxn id="25" idx="7"/>
          </p:cNvCxnSpPr>
          <p:nvPr/>
        </p:nvCxnSpPr>
        <p:spPr>
          <a:xfrm>
            <a:off x="2345870" y="1958667"/>
            <a:ext cx="920423" cy="1796638"/>
          </a:xfrm>
          <a:prstGeom prst="line">
            <a:avLst/>
          </a:prstGeom>
          <a:ln w="38100">
            <a:solidFill>
              <a:schemeClr val="tx1">
                <a:lumMod val="50000"/>
              </a:schemeClr>
            </a:solidFill>
          </a:ln>
        </p:spPr>
        <p:style>
          <a:lnRef idx="2">
            <a:schemeClr val="accent1"/>
          </a:lnRef>
          <a:fillRef idx="0">
            <a:schemeClr val="accent1"/>
          </a:fillRef>
          <a:effectRef idx="1">
            <a:schemeClr val="accent1"/>
          </a:effectRef>
          <a:fontRef idx="minor">
            <a:schemeClr val="tx1"/>
          </a:fontRef>
        </p:style>
      </p:cxnSp>
      <p:sp>
        <p:nvSpPr>
          <p:cNvPr id="29" name="Oval 28"/>
          <p:cNvSpPr/>
          <p:nvPr/>
        </p:nvSpPr>
        <p:spPr>
          <a:xfrm>
            <a:off x="2746360" y="2128231"/>
            <a:ext cx="685800" cy="292100"/>
          </a:xfrm>
          <a:prstGeom prst="ellipse">
            <a:avLst/>
          </a:prstGeom>
          <a:noFill/>
          <a:ln w="38100">
            <a:solidFill>
              <a:schemeClr val="accent1">
                <a:lumMod val="50000"/>
              </a:schemeClr>
            </a:solidFill>
          </a:ln>
        </p:spPr>
        <p:style>
          <a:lnRef idx="1">
            <a:schemeClr val="accent1"/>
          </a:lnRef>
          <a:fillRef idx="3">
            <a:schemeClr val="accent1"/>
          </a:fillRef>
          <a:effectRef idx="2">
            <a:schemeClr val="accent1"/>
          </a:effectRef>
          <a:fontRef idx="minor">
            <a:schemeClr val="lt1"/>
          </a:fontRef>
        </p:style>
        <p:txBody>
          <a:bodyPr lIns="91301" tIns="45652" rIns="91301" bIns="45652" rtlCol="0" anchor="ctr"/>
          <a:lstStyle/>
          <a:p>
            <a:pPr marL="0" marR="0" lvl="0" indent="0" algn="ctr" defTabSz="819527"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Palatino Linotype"/>
              <a:ea typeface="+mn-ea"/>
              <a:cs typeface="+mn-cs"/>
            </a:endParaRPr>
          </a:p>
        </p:txBody>
      </p:sp>
      <p:cxnSp>
        <p:nvCxnSpPr>
          <p:cNvPr id="30" name="Straight Connector 29"/>
          <p:cNvCxnSpPr>
            <a:stCxn id="24" idx="5"/>
          </p:cNvCxnSpPr>
          <p:nvPr/>
        </p:nvCxnSpPr>
        <p:spPr>
          <a:xfrm>
            <a:off x="2403955" y="1946306"/>
            <a:ext cx="496086" cy="240653"/>
          </a:xfrm>
          <a:prstGeom prst="line">
            <a:avLst/>
          </a:prstGeom>
          <a:ln w="38100">
            <a:solidFill>
              <a:schemeClr val="tx1">
                <a:lumMod val="50000"/>
              </a:schemeClr>
            </a:solidFill>
          </a:ln>
        </p:spPr>
        <p:style>
          <a:lnRef idx="2">
            <a:schemeClr val="accent1"/>
          </a:lnRef>
          <a:fillRef idx="0">
            <a:schemeClr val="accent1"/>
          </a:fillRef>
          <a:effectRef idx="1">
            <a:schemeClr val="accent1"/>
          </a:effectRef>
          <a:fontRef idx="minor">
            <a:schemeClr val="tx1"/>
          </a:fontRef>
        </p:style>
      </p:cxnSp>
      <p:sp>
        <p:nvSpPr>
          <p:cNvPr id="31" name="Oval 30"/>
          <p:cNvSpPr/>
          <p:nvPr/>
        </p:nvSpPr>
        <p:spPr>
          <a:xfrm>
            <a:off x="2093945" y="2341081"/>
            <a:ext cx="685800" cy="292100"/>
          </a:xfrm>
          <a:prstGeom prst="ellipse">
            <a:avLst/>
          </a:prstGeom>
          <a:noFill/>
          <a:ln w="38100">
            <a:solidFill>
              <a:schemeClr val="accent1">
                <a:lumMod val="50000"/>
              </a:schemeClr>
            </a:solidFill>
          </a:ln>
        </p:spPr>
        <p:style>
          <a:lnRef idx="1">
            <a:schemeClr val="accent1"/>
          </a:lnRef>
          <a:fillRef idx="3">
            <a:schemeClr val="accent1"/>
          </a:fillRef>
          <a:effectRef idx="2">
            <a:schemeClr val="accent1"/>
          </a:effectRef>
          <a:fontRef idx="minor">
            <a:schemeClr val="lt1"/>
          </a:fontRef>
        </p:style>
        <p:txBody>
          <a:bodyPr lIns="91301" tIns="45652" rIns="91301" bIns="45652" rtlCol="0" anchor="ctr"/>
          <a:lstStyle/>
          <a:p>
            <a:pPr marL="0" marR="0" lvl="0" indent="0" algn="ctr" defTabSz="819527"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Palatino Linotype"/>
              <a:ea typeface="+mn-ea"/>
              <a:cs typeface="+mn-cs"/>
            </a:endParaRPr>
          </a:p>
        </p:txBody>
      </p:sp>
      <p:cxnSp>
        <p:nvCxnSpPr>
          <p:cNvPr id="32" name="Straight Connector 31"/>
          <p:cNvCxnSpPr/>
          <p:nvPr/>
        </p:nvCxnSpPr>
        <p:spPr>
          <a:xfrm flipH="1">
            <a:off x="2368412" y="1946302"/>
            <a:ext cx="6544" cy="371996"/>
          </a:xfrm>
          <a:prstGeom prst="line">
            <a:avLst/>
          </a:prstGeom>
          <a:ln w="38100">
            <a:solidFill>
              <a:schemeClr val="tx1">
                <a:lumMod val="50000"/>
              </a:schemeClr>
            </a:solidFill>
          </a:ln>
        </p:spPr>
        <p:style>
          <a:lnRef idx="2">
            <a:schemeClr val="accent1"/>
          </a:lnRef>
          <a:fillRef idx="0">
            <a:schemeClr val="accent1"/>
          </a:fillRef>
          <a:effectRef idx="1">
            <a:schemeClr val="accent1"/>
          </a:effectRef>
          <a:fontRef idx="minor">
            <a:schemeClr val="tx1"/>
          </a:fontRef>
        </p:style>
      </p:cxnSp>
      <p:cxnSp>
        <p:nvCxnSpPr>
          <p:cNvPr id="33" name="Straight Connector 32"/>
          <p:cNvCxnSpPr>
            <a:stCxn id="24" idx="1"/>
            <a:endCxn id="8" idx="0"/>
          </p:cNvCxnSpPr>
          <p:nvPr/>
        </p:nvCxnSpPr>
        <p:spPr>
          <a:xfrm flipH="1">
            <a:off x="1670569" y="1886600"/>
            <a:ext cx="617194" cy="1339371"/>
          </a:xfrm>
          <a:prstGeom prst="line">
            <a:avLst/>
          </a:prstGeom>
          <a:ln w="38100">
            <a:solidFill>
              <a:schemeClr val="tx1">
                <a:lumMod val="50000"/>
              </a:schemeClr>
            </a:solidFill>
          </a:ln>
        </p:spPr>
        <p:style>
          <a:lnRef idx="2">
            <a:schemeClr val="accent1"/>
          </a:lnRef>
          <a:fillRef idx="0">
            <a:schemeClr val="accent1"/>
          </a:fillRef>
          <a:effectRef idx="1">
            <a:schemeClr val="accent1"/>
          </a:effectRef>
          <a:fontRef idx="minor">
            <a:schemeClr val="tx1"/>
          </a:fontRef>
        </p:style>
      </p:cxnSp>
      <p:cxnSp>
        <p:nvCxnSpPr>
          <p:cNvPr id="34" name="Straight Connector 33"/>
          <p:cNvCxnSpPr/>
          <p:nvPr/>
        </p:nvCxnSpPr>
        <p:spPr>
          <a:xfrm flipH="1">
            <a:off x="496583" y="2185145"/>
            <a:ext cx="1421138" cy="3712541"/>
          </a:xfrm>
          <a:prstGeom prst="line">
            <a:avLst/>
          </a:prstGeom>
          <a:ln w="38100">
            <a:solidFill>
              <a:srgbClr val="FFC000"/>
            </a:solidFill>
          </a:ln>
        </p:spPr>
        <p:style>
          <a:lnRef idx="2">
            <a:schemeClr val="accent1"/>
          </a:lnRef>
          <a:fillRef idx="0">
            <a:schemeClr val="accent1"/>
          </a:fillRef>
          <a:effectRef idx="1">
            <a:schemeClr val="accent1"/>
          </a:effectRef>
          <a:fontRef idx="minor">
            <a:schemeClr val="tx1"/>
          </a:fontRef>
        </p:style>
      </p:cxnSp>
      <p:sp>
        <p:nvSpPr>
          <p:cNvPr id="35" name="Oval 34"/>
          <p:cNvSpPr/>
          <p:nvPr/>
        </p:nvSpPr>
        <p:spPr>
          <a:xfrm>
            <a:off x="1891564" y="2153510"/>
            <a:ext cx="164321" cy="84435"/>
          </a:xfrm>
          <a:prstGeom prst="ellipse">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lIns="81958" tIns="40977" rIns="81958" bIns="40977" rtlCol="0" anchor="ctr"/>
          <a:lstStyle/>
          <a:p>
            <a:pPr marL="0" marR="0" lvl="0" indent="0" algn="ctr" defTabSz="819527"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Palatino Linotype"/>
              <a:ea typeface="+mn-ea"/>
              <a:cs typeface="+mn-cs"/>
            </a:endParaRPr>
          </a:p>
        </p:txBody>
      </p:sp>
      <p:cxnSp>
        <p:nvCxnSpPr>
          <p:cNvPr id="36" name="Straight Connector 35"/>
          <p:cNvCxnSpPr/>
          <p:nvPr/>
        </p:nvCxnSpPr>
        <p:spPr>
          <a:xfrm flipH="1">
            <a:off x="1131425" y="2271446"/>
            <a:ext cx="825591" cy="3712541"/>
          </a:xfrm>
          <a:prstGeom prst="line">
            <a:avLst/>
          </a:prstGeom>
          <a:ln w="38100">
            <a:solidFill>
              <a:srgbClr val="FFC000"/>
            </a:solidFill>
          </a:ln>
        </p:spPr>
        <p:style>
          <a:lnRef idx="2">
            <a:schemeClr val="accent1"/>
          </a:lnRef>
          <a:fillRef idx="0">
            <a:schemeClr val="accent1"/>
          </a:fillRef>
          <a:effectRef idx="1">
            <a:schemeClr val="accent1"/>
          </a:effectRef>
          <a:fontRef idx="minor">
            <a:schemeClr val="tx1"/>
          </a:fontRef>
        </p:style>
      </p:cxnSp>
      <p:sp>
        <p:nvSpPr>
          <p:cNvPr id="37" name="Oval 36"/>
          <p:cNvSpPr/>
          <p:nvPr/>
        </p:nvSpPr>
        <p:spPr>
          <a:xfrm>
            <a:off x="3069380" y="683442"/>
            <a:ext cx="685800" cy="292100"/>
          </a:xfrm>
          <a:prstGeom prst="ellipse">
            <a:avLst/>
          </a:prstGeom>
          <a:noFill/>
          <a:ln w="38100">
            <a:solidFill>
              <a:schemeClr val="accent1">
                <a:lumMod val="50000"/>
              </a:schemeClr>
            </a:solidFill>
          </a:ln>
        </p:spPr>
        <p:style>
          <a:lnRef idx="1">
            <a:schemeClr val="accent1"/>
          </a:lnRef>
          <a:fillRef idx="3">
            <a:schemeClr val="accent1"/>
          </a:fillRef>
          <a:effectRef idx="2">
            <a:schemeClr val="accent1"/>
          </a:effectRef>
          <a:fontRef idx="minor">
            <a:schemeClr val="lt1"/>
          </a:fontRef>
        </p:style>
        <p:txBody>
          <a:bodyPr lIns="91301" tIns="45652" rIns="91301" bIns="45652" rtlCol="0" anchor="ctr"/>
          <a:lstStyle/>
          <a:p>
            <a:pPr marL="0" marR="0" lvl="0" indent="0" algn="ctr" defTabSz="819527"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Palatino Linotype"/>
              <a:ea typeface="+mn-ea"/>
              <a:cs typeface="+mn-cs"/>
            </a:endParaRPr>
          </a:p>
        </p:txBody>
      </p:sp>
      <p:cxnSp>
        <p:nvCxnSpPr>
          <p:cNvPr id="38" name="Straight Connector 37"/>
          <p:cNvCxnSpPr>
            <a:stCxn id="37" idx="3"/>
            <a:endCxn id="24" idx="4"/>
          </p:cNvCxnSpPr>
          <p:nvPr/>
        </p:nvCxnSpPr>
        <p:spPr>
          <a:xfrm flipH="1">
            <a:off x="2345859" y="932764"/>
            <a:ext cx="823954" cy="1025903"/>
          </a:xfrm>
          <a:prstGeom prst="line">
            <a:avLst/>
          </a:prstGeom>
          <a:ln w="38100">
            <a:solidFill>
              <a:schemeClr val="tx1">
                <a:lumMod val="50000"/>
              </a:schemeClr>
            </a:solidFill>
          </a:ln>
        </p:spPr>
        <p:style>
          <a:lnRef idx="2">
            <a:schemeClr val="accent1"/>
          </a:lnRef>
          <a:fillRef idx="0">
            <a:schemeClr val="accent1"/>
          </a:fillRef>
          <a:effectRef idx="1">
            <a:schemeClr val="accent1"/>
          </a:effectRef>
          <a:fontRef idx="minor">
            <a:schemeClr val="tx1"/>
          </a:fontRef>
        </p:style>
      </p:cxnSp>
      <p:sp>
        <p:nvSpPr>
          <p:cNvPr id="39" name="Oval 38"/>
          <p:cNvSpPr/>
          <p:nvPr/>
        </p:nvSpPr>
        <p:spPr>
          <a:xfrm>
            <a:off x="787576" y="6003924"/>
            <a:ext cx="685800" cy="292100"/>
          </a:xfrm>
          <a:prstGeom prst="ellipse">
            <a:avLst/>
          </a:prstGeom>
          <a:noFill/>
          <a:ln w="38100">
            <a:solidFill>
              <a:schemeClr val="accent1">
                <a:lumMod val="50000"/>
              </a:schemeClr>
            </a:solidFill>
          </a:ln>
        </p:spPr>
        <p:style>
          <a:lnRef idx="1">
            <a:schemeClr val="accent1"/>
          </a:lnRef>
          <a:fillRef idx="3">
            <a:schemeClr val="accent1"/>
          </a:fillRef>
          <a:effectRef idx="2">
            <a:schemeClr val="accent1"/>
          </a:effectRef>
          <a:fontRef idx="minor">
            <a:schemeClr val="lt1"/>
          </a:fontRef>
        </p:style>
        <p:txBody>
          <a:bodyPr lIns="91301" tIns="45652" rIns="91301" bIns="45652" rtlCol="0" anchor="ctr"/>
          <a:lstStyle/>
          <a:p>
            <a:pPr marL="0" marR="0" lvl="0" indent="0" algn="ctr" defTabSz="819527"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Palatino Linotype"/>
              <a:ea typeface="+mn-ea"/>
              <a:cs typeface="+mn-cs"/>
            </a:endParaRPr>
          </a:p>
        </p:txBody>
      </p:sp>
      <p:sp>
        <p:nvSpPr>
          <p:cNvPr id="40" name="Oval 39"/>
          <p:cNvSpPr/>
          <p:nvPr/>
        </p:nvSpPr>
        <p:spPr>
          <a:xfrm>
            <a:off x="106935" y="5919131"/>
            <a:ext cx="685800" cy="292100"/>
          </a:xfrm>
          <a:prstGeom prst="ellipse">
            <a:avLst/>
          </a:prstGeom>
          <a:noFill/>
          <a:ln w="38100">
            <a:solidFill>
              <a:schemeClr val="accent1">
                <a:lumMod val="50000"/>
              </a:schemeClr>
            </a:solidFill>
          </a:ln>
        </p:spPr>
        <p:style>
          <a:lnRef idx="1">
            <a:schemeClr val="accent1"/>
          </a:lnRef>
          <a:fillRef idx="3">
            <a:schemeClr val="accent1"/>
          </a:fillRef>
          <a:effectRef idx="2">
            <a:schemeClr val="accent1"/>
          </a:effectRef>
          <a:fontRef idx="minor">
            <a:schemeClr val="lt1"/>
          </a:fontRef>
        </p:style>
        <p:txBody>
          <a:bodyPr lIns="91301" tIns="45652" rIns="91301" bIns="45652" rtlCol="0" anchor="ctr"/>
          <a:lstStyle/>
          <a:p>
            <a:pPr marL="0" marR="0" lvl="0" indent="0" algn="ctr" defTabSz="819527"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Palatino Linotype"/>
              <a:ea typeface="+mn-ea"/>
              <a:cs typeface="+mn-cs"/>
            </a:endParaRPr>
          </a:p>
        </p:txBody>
      </p:sp>
      <p:sp>
        <p:nvSpPr>
          <p:cNvPr id="41" name="Oval 40"/>
          <p:cNvSpPr/>
          <p:nvPr/>
        </p:nvSpPr>
        <p:spPr>
          <a:xfrm>
            <a:off x="1022855" y="2327245"/>
            <a:ext cx="685800" cy="292100"/>
          </a:xfrm>
          <a:prstGeom prst="ellipse">
            <a:avLst/>
          </a:prstGeom>
          <a:noFill/>
          <a:ln w="38100">
            <a:solidFill>
              <a:schemeClr val="accent1">
                <a:lumMod val="50000"/>
              </a:schemeClr>
            </a:solidFill>
          </a:ln>
        </p:spPr>
        <p:style>
          <a:lnRef idx="1">
            <a:schemeClr val="accent1"/>
          </a:lnRef>
          <a:fillRef idx="3">
            <a:schemeClr val="accent1"/>
          </a:fillRef>
          <a:effectRef idx="2">
            <a:schemeClr val="accent1"/>
          </a:effectRef>
          <a:fontRef idx="minor">
            <a:schemeClr val="lt1"/>
          </a:fontRef>
        </p:style>
        <p:txBody>
          <a:bodyPr lIns="91301" tIns="45652" rIns="91301" bIns="45652" rtlCol="0" anchor="ctr"/>
          <a:lstStyle/>
          <a:p>
            <a:pPr marL="0" marR="0" lvl="0" indent="0" algn="ctr" defTabSz="819527"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Palatino Linotype"/>
              <a:ea typeface="+mn-ea"/>
              <a:cs typeface="+mn-cs"/>
            </a:endParaRPr>
          </a:p>
        </p:txBody>
      </p:sp>
      <p:sp>
        <p:nvSpPr>
          <p:cNvPr id="42" name="Oval 41"/>
          <p:cNvSpPr/>
          <p:nvPr/>
        </p:nvSpPr>
        <p:spPr>
          <a:xfrm>
            <a:off x="3111010" y="1636606"/>
            <a:ext cx="685800" cy="292100"/>
          </a:xfrm>
          <a:prstGeom prst="ellipse">
            <a:avLst/>
          </a:prstGeom>
          <a:noFill/>
          <a:ln w="38100">
            <a:solidFill>
              <a:schemeClr val="accent1">
                <a:lumMod val="50000"/>
              </a:schemeClr>
            </a:solidFill>
          </a:ln>
        </p:spPr>
        <p:style>
          <a:lnRef idx="1">
            <a:schemeClr val="accent1"/>
          </a:lnRef>
          <a:fillRef idx="3">
            <a:schemeClr val="accent1"/>
          </a:fillRef>
          <a:effectRef idx="2">
            <a:schemeClr val="accent1"/>
          </a:effectRef>
          <a:fontRef idx="minor">
            <a:schemeClr val="lt1"/>
          </a:fontRef>
        </p:style>
        <p:txBody>
          <a:bodyPr lIns="91301" tIns="45652" rIns="91301" bIns="45652" rtlCol="0" anchor="ctr"/>
          <a:lstStyle/>
          <a:p>
            <a:pPr marL="0" marR="0" lvl="0" indent="0" algn="ctr" defTabSz="819527"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Palatino Linotype"/>
              <a:ea typeface="+mn-ea"/>
              <a:cs typeface="+mn-cs"/>
            </a:endParaRPr>
          </a:p>
        </p:txBody>
      </p:sp>
      <p:sp>
        <p:nvSpPr>
          <p:cNvPr id="43" name="Oval 42"/>
          <p:cNvSpPr/>
          <p:nvPr/>
        </p:nvSpPr>
        <p:spPr>
          <a:xfrm>
            <a:off x="2768015" y="3996724"/>
            <a:ext cx="164321" cy="84435"/>
          </a:xfrm>
          <a:prstGeom prst="ellipse">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lIns="81958" tIns="40977" rIns="81958" bIns="40977" rtlCol="0" anchor="ctr"/>
          <a:lstStyle/>
          <a:p>
            <a:pPr marL="0" marR="0" lvl="0" indent="0" algn="ctr" defTabSz="819527"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7030A0"/>
              </a:solidFill>
              <a:effectLst/>
              <a:uLnTx/>
              <a:uFillTx/>
              <a:latin typeface="Palatino Linotype"/>
              <a:ea typeface="+mn-ea"/>
              <a:cs typeface="+mn-cs"/>
            </a:endParaRPr>
          </a:p>
        </p:txBody>
      </p:sp>
      <p:sp>
        <p:nvSpPr>
          <p:cNvPr id="44" name="Oval 43"/>
          <p:cNvSpPr/>
          <p:nvPr/>
        </p:nvSpPr>
        <p:spPr>
          <a:xfrm>
            <a:off x="3915683" y="3708527"/>
            <a:ext cx="685800" cy="292100"/>
          </a:xfrm>
          <a:prstGeom prst="ellipse">
            <a:avLst/>
          </a:prstGeom>
          <a:noFill/>
          <a:ln w="38100">
            <a:solidFill>
              <a:schemeClr val="accent1">
                <a:lumMod val="50000"/>
              </a:schemeClr>
            </a:solidFill>
          </a:ln>
        </p:spPr>
        <p:style>
          <a:lnRef idx="1">
            <a:schemeClr val="accent1"/>
          </a:lnRef>
          <a:fillRef idx="3">
            <a:schemeClr val="accent1"/>
          </a:fillRef>
          <a:effectRef idx="2">
            <a:schemeClr val="accent1"/>
          </a:effectRef>
          <a:fontRef idx="minor">
            <a:schemeClr val="lt1"/>
          </a:fontRef>
        </p:style>
        <p:txBody>
          <a:bodyPr lIns="91301" tIns="45652" rIns="91301" bIns="45652" rtlCol="0" anchor="ctr"/>
          <a:lstStyle/>
          <a:p>
            <a:pPr marL="0" marR="0" lvl="0" indent="0" algn="ctr" defTabSz="819527"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Palatino Linotype"/>
              <a:ea typeface="+mn-ea"/>
              <a:cs typeface="+mn-cs"/>
            </a:endParaRPr>
          </a:p>
        </p:txBody>
      </p:sp>
      <p:sp>
        <p:nvSpPr>
          <p:cNvPr id="45" name="Oval 44"/>
          <p:cNvSpPr/>
          <p:nvPr/>
        </p:nvSpPr>
        <p:spPr>
          <a:xfrm>
            <a:off x="1355363" y="1591426"/>
            <a:ext cx="685800" cy="292100"/>
          </a:xfrm>
          <a:prstGeom prst="ellipse">
            <a:avLst/>
          </a:prstGeom>
          <a:noFill/>
          <a:ln w="38100">
            <a:solidFill>
              <a:schemeClr val="accent1">
                <a:lumMod val="50000"/>
              </a:schemeClr>
            </a:solidFill>
          </a:ln>
        </p:spPr>
        <p:style>
          <a:lnRef idx="1">
            <a:schemeClr val="accent1"/>
          </a:lnRef>
          <a:fillRef idx="3">
            <a:schemeClr val="accent1"/>
          </a:fillRef>
          <a:effectRef idx="2">
            <a:schemeClr val="accent1"/>
          </a:effectRef>
          <a:fontRef idx="minor">
            <a:schemeClr val="lt1"/>
          </a:fontRef>
        </p:style>
        <p:txBody>
          <a:bodyPr lIns="91301" tIns="45652" rIns="91301" bIns="45652" rtlCol="0" anchor="ctr"/>
          <a:lstStyle/>
          <a:p>
            <a:pPr marL="0" marR="0" lvl="0" indent="0" algn="ctr" defTabSz="819527"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Palatino Linotype"/>
              <a:ea typeface="+mn-ea"/>
              <a:cs typeface="+mn-cs"/>
            </a:endParaRPr>
          </a:p>
        </p:txBody>
      </p:sp>
      <p:cxnSp>
        <p:nvCxnSpPr>
          <p:cNvPr id="46" name="Straight Connector 45"/>
          <p:cNvCxnSpPr>
            <a:stCxn id="44" idx="2"/>
          </p:cNvCxnSpPr>
          <p:nvPr/>
        </p:nvCxnSpPr>
        <p:spPr>
          <a:xfrm flipH="1">
            <a:off x="2826261" y="3854577"/>
            <a:ext cx="1089422" cy="80381"/>
          </a:xfrm>
          <a:prstGeom prst="line">
            <a:avLst/>
          </a:prstGeom>
          <a:ln w="38100">
            <a:solidFill>
              <a:srgbClr val="7030A0"/>
            </a:solidFill>
          </a:ln>
        </p:spPr>
        <p:style>
          <a:lnRef idx="2">
            <a:schemeClr val="accent1"/>
          </a:lnRef>
          <a:fillRef idx="0">
            <a:schemeClr val="accent1"/>
          </a:fillRef>
          <a:effectRef idx="1">
            <a:schemeClr val="accent1"/>
          </a:effectRef>
          <a:fontRef idx="minor">
            <a:schemeClr val="tx1"/>
          </a:fontRef>
        </p:style>
      </p:cxnSp>
      <p:cxnSp>
        <p:nvCxnSpPr>
          <p:cNvPr id="47" name="Straight Connector 46"/>
          <p:cNvCxnSpPr>
            <a:endCxn id="45" idx="5"/>
          </p:cNvCxnSpPr>
          <p:nvPr/>
        </p:nvCxnSpPr>
        <p:spPr>
          <a:xfrm flipH="1" flipV="1">
            <a:off x="1940741" y="1840745"/>
            <a:ext cx="2155783" cy="1883552"/>
          </a:xfrm>
          <a:prstGeom prst="line">
            <a:avLst/>
          </a:prstGeom>
          <a:ln w="38100">
            <a:solidFill>
              <a:srgbClr val="7030A0"/>
            </a:solidFill>
          </a:ln>
        </p:spPr>
        <p:style>
          <a:lnRef idx="2">
            <a:schemeClr val="accent1"/>
          </a:lnRef>
          <a:fillRef idx="0">
            <a:schemeClr val="accent1"/>
          </a:fillRef>
          <a:effectRef idx="1">
            <a:schemeClr val="accent1"/>
          </a:effectRef>
          <a:fontRef idx="minor">
            <a:schemeClr val="tx1"/>
          </a:fontRef>
        </p:style>
      </p:cxnSp>
      <p:cxnSp>
        <p:nvCxnSpPr>
          <p:cNvPr id="48" name="Straight Connector 47"/>
          <p:cNvCxnSpPr/>
          <p:nvPr/>
        </p:nvCxnSpPr>
        <p:spPr>
          <a:xfrm flipH="1">
            <a:off x="1388714" y="1871842"/>
            <a:ext cx="200680" cy="454859"/>
          </a:xfrm>
          <a:prstGeom prst="line">
            <a:avLst/>
          </a:prstGeom>
          <a:ln w="38100">
            <a:solidFill>
              <a:srgbClr val="7030A0"/>
            </a:solidFill>
          </a:ln>
        </p:spPr>
        <p:style>
          <a:lnRef idx="2">
            <a:schemeClr val="accent1"/>
          </a:lnRef>
          <a:fillRef idx="0">
            <a:schemeClr val="accent1"/>
          </a:fillRef>
          <a:effectRef idx="1">
            <a:schemeClr val="accent1"/>
          </a:effectRef>
          <a:fontRef idx="minor">
            <a:schemeClr val="tx1"/>
          </a:fontRef>
        </p:style>
      </p:cxnSp>
      <p:cxnSp>
        <p:nvCxnSpPr>
          <p:cNvPr id="49" name="Straight Connector 48"/>
          <p:cNvCxnSpPr/>
          <p:nvPr/>
        </p:nvCxnSpPr>
        <p:spPr>
          <a:xfrm>
            <a:off x="1502941" y="2601201"/>
            <a:ext cx="1256885" cy="1290919"/>
          </a:xfrm>
          <a:prstGeom prst="line">
            <a:avLst/>
          </a:prstGeom>
          <a:ln w="38100">
            <a:solidFill>
              <a:srgbClr val="7030A0"/>
            </a:solidFill>
          </a:ln>
        </p:spPr>
        <p:style>
          <a:lnRef idx="2">
            <a:schemeClr val="accent1"/>
          </a:lnRef>
          <a:fillRef idx="0">
            <a:schemeClr val="accent1"/>
          </a:fillRef>
          <a:effectRef idx="1">
            <a:schemeClr val="accent1"/>
          </a:effectRef>
          <a:fontRef idx="minor">
            <a:schemeClr val="tx1"/>
          </a:fontRef>
        </p:style>
      </p:cxnSp>
      <p:cxnSp>
        <p:nvCxnSpPr>
          <p:cNvPr id="50" name="Straight Connector 49"/>
          <p:cNvCxnSpPr>
            <a:stCxn id="24" idx="5"/>
            <a:endCxn id="42" idx="2"/>
          </p:cNvCxnSpPr>
          <p:nvPr/>
        </p:nvCxnSpPr>
        <p:spPr>
          <a:xfrm flipV="1">
            <a:off x="2403966" y="1782666"/>
            <a:ext cx="707055" cy="163647"/>
          </a:xfrm>
          <a:prstGeom prst="line">
            <a:avLst/>
          </a:prstGeom>
          <a:ln w="38100">
            <a:solidFill>
              <a:schemeClr val="tx1">
                <a:lumMod val="50000"/>
              </a:schemeClr>
            </a:solidFill>
          </a:ln>
        </p:spPr>
        <p:style>
          <a:lnRef idx="2">
            <a:schemeClr val="accent1"/>
          </a:lnRef>
          <a:fillRef idx="0">
            <a:schemeClr val="accent1"/>
          </a:fillRef>
          <a:effectRef idx="1">
            <a:schemeClr val="accent1"/>
          </a:effectRef>
          <a:fontRef idx="minor">
            <a:schemeClr val="tx1"/>
          </a:fontRef>
        </p:style>
      </p:cxnSp>
      <p:cxnSp>
        <p:nvCxnSpPr>
          <p:cNvPr id="51" name="Straight Connector 50"/>
          <p:cNvCxnSpPr>
            <a:stCxn id="43" idx="0"/>
            <a:endCxn id="45" idx="4"/>
          </p:cNvCxnSpPr>
          <p:nvPr/>
        </p:nvCxnSpPr>
        <p:spPr>
          <a:xfrm flipH="1" flipV="1">
            <a:off x="1698263" y="1883523"/>
            <a:ext cx="1151902" cy="2113190"/>
          </a:xfrm>
          <a:prstGeom prst="line">
            <a:avLst/>
          </a:prstGeom>
          <a:ln w="38100">
            <a:solidFill>
              <a:srgbClr val="7030A0"/>
            </a:solidFill>
          </a:ln>
        </p:spPr>
        <p:style>
          <a:lnRef idx="2">
            <a:schemeClr val="accent1"/>
          </a:lnRef>
          <a:fillRef idx="0">
            <a:schemeClr val="accent1"/>
          </a:fillRef>
          <a:effectRef idx="1">
            <a:schemeClr val="accent1"/>
          </a:effectRef>
          <a:fontRef idx="minor">
            <a:schemeClr val="tx1"/>
          </a:fontRef>
        </p:style>
      </p:cxnSp>
      <p:sp>
        <p:nvSpPr>
          <p:cNvPr id="55" name="Rectangle 54"/>
          <p:cNvSpPr/>
          <p:nvPr/>
        </p:nvSpPr>
        <p:spPr>
          <a:xfrm>
            <a:off x="1611936" y="5783991"/>
            <a:ext cx="3080569" cy="57630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81958" tIns="40977" rIns="81958" bIns="40977" rtlCol="0" anchor="ctr"/>
          <a:lstStyle/>
          <a:p>
            <a:pPr marL="0" marR="0" lvl="0" indent="0" algn="ctr" defTabSz="819527"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Palatino Linotype"/>
              <a:ea typeface="+mn-ea"/>
              <a:cs typeface="+mn-cs"/>
            </a:endParaRPr>
          </a:p>
        </p:txBody>
      </p:sp>
      <p:sp>
        <p:nvSpPr>
          <p:cNvPr id="5" name="TextBox 4"/>
          <p:cNvSpPr txBox="1"/>
          <p:nvPr/>
        </p:nvSpPr>
        <p:spPr>
          <a:xfrm>
            <a:off x="4724400" y="152400"/>
            <a:ext cx="4495800" cy="1569628"/>
          </a:xfrm>
          <a:prstGeom prst="rect">
            <a:avLst/>
          </a:prstGeom>
          <a:noFill/>
        </p:spPr>
        <p:txBody>
          <a:bodyPr wrap="square" lIns="91301" tIns="45652" rIns="91301" bIns="45652" rtlCol="0">
            <a:spAutoFit/>
          </a:bodyPr>
          <a:lstStyle/>
          <a:p>
            <a:pPr marL="0" marR="0" lvl="0" indent="0" algn="ctr" defTabSz="819527" rtl="0" eaLnBrk="1" fontAlgn="base" latinLnBrk="0" hangingPunct="1">
              <a:lnSpc>
                <a:spcPct val="100000"/>
              </a:lnSpc>
              <a:spcBef>
                <a:spcPct val="0"/>
              </a:spcBef>
              <a:spcAft>
                <a:spcPct val="0"/>
              </a:spcAft>
              <a:buClrTx/>
              <a:buSzTx/>
              <a:buFontTx/>
              <a:buNone/>
              <a:tabLst/>
              <a:defRPr/>
            </a:pPr>
            <a:r>
              <a:rPr kumimoji="0" lang="en-US" sz="3200" b="1" i="0" u="none" strike="noStrike" kern="1200" cap="none" spc="0" normalizeH="0" baseline="0" noProof="0" dirty="0">
                <a:ln>
                  <a:noFill/>
                </a:ln>
                <a:solidFill>
                  <a:srgbClr val="FFC60D"/>
                </a:solidFill>
                <a:effectLst>
                  <a:outerShdw blurRad="38100" dist="38100" dir="2700000" algn="tl">
                    <a:srgbClr val="000000">
                      <a:alpha val="43137"/>
                    </a:srgbClr>
                  </a:outerShdw>
                </a:effectLst>
                <a:uLnTx/>
                <a:uFillTx/>
                <a:latin typeface="Arial" pitchFamily="34" charset="0"/>
                <a:ea typeface="+mn-ea"/>
                <a:cs typeface="Arial" pitchFamily="34" charset="0"/>
              </a:rPr>
              <a:t>Telehealth at</a:t>
            </a:r>
            <a:br>
              <a:rPr kumimoji="0" lang="en-US" sz="3200" b="1" i="0" u="none" strike="noStrike" kern="1200" cap="none" spc="0" normalizeH="0" baseline="0" noProof="0" dirty="0">
                <a:ln>
                  <a:noFill/>
                </a:ln>
                <a:solidFill>
                  <a:srgbClr val="FFC60D"/>
                </a:solidFill>
                <a:effectLst>
                  <a:outerShdw blurRad="38100" dist="38100" dir="2700000" algn="tl">
                    <a:srgbClr val="000000">
                      <a:alpha val="43137"/>
                    </a:srgbClr>
                  </a:outerShdw>
                </a:effectLst>
                <a:uLnTx/>
                <a:uFillTx/>
                <a:latin typeface="Arial" pitchFamily="34" charset="0"/>
                <a:ea typeface="+mn-ea"/>
                <a:cs typeface="Arial" pitchFamily="34" charset="0"/>
              </a:rPr>
            </a:br>
            <a:r>
              <a:rPr kumimoji="0" lang="en-US" sz="3200" b="1" i="0" u="none" strike="noStrike" kern="1200" cap="none" spc="0" normalizeH="0" baseline="0" noProof="0" dirty="0">
                <a:ln>
                  <a:noFill/>
                </a:ln>
                <a:solidFill>
                  <a:srgbClr val="FFC60D"/>
                </a:solidFill>
                <a:effectLst>
                  <a:outerShdw blurRad="38100" dist="38100" dir="2700000" algn="tl">
                    <a:srgbClr val="000000">
                      <a:alpha val="43137"/>
                    </a:srgbClr>
                  </a:outerShdw>
                </a:effectLst>
                <a:uLnTx/>
                <a:uFillTx/>
                <a:latin typeface="Arial" pitchFamily="34" charset="0"/>
                <a:ea typeface="+mn-ea"/>
                <a:cs typeface="Arial" pitchFamily="34" charset="0"/>
              </a:rPr>
              <a:t>ADPH County</a:t>
            </a:r>
            <a:br>
              <a:rPr kumimoji="0" lang="en-US" sz="3200" b="1" i="0" u="none" strike="noStrike" kern="1200" cap="none" spc="0" normalizeH="0" baseline="0" noProof="0" dirty="0">
                <a:ln>
                  <a:noFill/>
                </a:ln>
                <a:solidFill>
                  <a:srgbClr val="FFC60D"/>
                </a:solidFill>
                <a:effectLst>
                  <a:outerShdw blurRad="38100" dist="38100" dir="2700000" algn="tl">
                    <a:srgbClr val="000000">
                      <a:alpha val="43137"/>
                    </a:srgbClr>
                  </a:outerShdw>
                </a:effectLst>
                <a:uLnTx/>
                <a:uFillTx/>
                <a:latin typeface="Arial" pitchFamily="34" charset="0"/>
                <a:ea typeface="+mn-ea"/>
                <a:cs typeface="Arial" pitchFamily="34" charset="0"/>
              </a:rPr>
            </a:br>
            <a:r>
              <a:rPr kumimoji="0" lang="en-US" sz="3200" b="1" i="0" u="none" strike="noStrike" kern="1200" cap="none" spc="0" normalizeH="0" baseline="0" noProof="0" dirty="0">
                <a:ln>
                  <a:noFill/>
                </a:ln>
                <a:solidFill>
                  <a:srgbClr val="FFC60D"/>
                </a:solidFill>
                <a:effectLst>
                  <a:outerShdw blurRad="38100" dist="38100" dir="2700000" algn="tl">
                    <a:srgbClr val="000000">
                      <a:alpha val="43137"/>
                    </a:srgbClr>
                  </a:outerShdw>
                </a:effectLst>
                <a:uLnTx/>
                <a:uFillTx/>
                <a:latin typeface="Arial" pitchFamily="34" charset="0"/>
                <a:ea typeface="+mn-ea"/>
                <a:cs typeface="Arial" pitchFamily="34" charset="0"/>
              </a:rPr>
              <a:t>Health Departments </a:t>
            </a:r>
            <a:endParaRPr kumimoji="0" lang="en-US" sz="3200" b="0" i="0" u="none" strike="noStrike" kern="1200" cap="none" spc="0" normalizeH="0" baseline="0" noProof="0" dirty="0">
              <a:ln>
                <a:noFill/>
              </a:ln>
              <a:solidFill>
                <a:srgbClr val="FFC60D"/>
              </a:solidFill>
              <a:effectLst>
                <a:outerShdw blurRad="38100" dist="38100" dir="2700000" algn="tl">
                  <a:srgbClr val="000000">
                    <a:alpha val="43137"/>
                  </a:srgbClr>
                </a:outerShdw>
              </a:effectLst>
              <a:uLnTx/>
              <a:uFillTx/>
              <a:latin typeface="Arial" pitchFamily="34" charset="0"/>
              <a:ea typeface="+mn-ea"/>
              <a:cs typeface="Arial" pitchFamily="34" charset="0"/>
            </a:endParaRPr>
          </a:p>
        </p:txBody>
      </p:sp>
      <p:sp>
        <p:nvSpPr>
          <p:cNvPr id="52" name="TextBox 51"/>
          <p:cNvSpPr txBox="1"/>
          <p:nvPr/>
        </p:nvSpPr>
        <p:spPr>
          <a:xfrm>
            <a:off x="4800606" y="1905002"/>
            <a:ext cx="4190829" cy="3585470"/>
          </a:xfrm>
          <a:prstGeom prst="rect">
            <a:avLst/>
          </a:prstGeom>
          <a:solidFill>
            <a:sysClr val="window" lastClr="FFFFFF"/>
          </a:solidFill>
        </p:spPr>
        <p:txBody>
          <a:bodyPr wrap="square" lIns="91311" tIns="45657" rIns="91311" bIns="45657"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3200" b="1" i="0" u="none" strike="noStrike" kern="1200" cap="none" spc="0" normalizeH="0" baseline="0" noProof="0" dirty="0">
                <a:ln>
                  <a:noFill/>
                </a:ln>
                <a:solidFill>
                  <a:srgbClr val="800000"/>
                </a:solidFill>
                <a:effectLst/>
                <a:uLnTx/>
                <a:uFillTx/>
                <a:latin typeface="Calibri"/>
                <a:ea typeface="+mn-ea"/>
                <a:cs typeface="+mn-cs"/>
              </a:rPr>
              <a:t>Medical AIDS 	Outreach</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3200" b="1" i="0" u="none" strike="noStrike" kern="1200" cap="none" spc="0" normalizeH="0" baseline="0" noProof="0" dirty="0">
                <a:ln>
                  <a:noFill/>
                </a:ln>
                <a:solidFill>
                  <a:prstClr val="black">
                    <a:lumMod val="50000"/>
                  </a:prstClr>
                </a:solidFill>
                <a:effectLst/>
                <a:uLnTx/>
                <a:uFillTx/>
                <a:latin typeface="Calibri"/>
                <a:ea typeface="+mn-ea"/>
                <a:cs typeface="+mn-cs"/>
              </a:rPr>
              <a:t>UAB School of 	Medicine</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3200" b="1" i="0" u="none" strike="noStrike" kern="1200" cap="none" spc="0" normalizeH="0" baseline="0" noProof="0" dirty="0">
                <a:ln>
                  <a:noFill/>
                </a:ln>
                <a:solidFill>
                  <a:srgbClr val="FFC000"/>
                </a:solidFill>
                <a:effectLst/>
                <a:uLnTx/>
                <a:uFillTx/>
                <a:latin typeface="Calibri"/>
                <a:ea typeface="+mn-ea"/>
                <a:cs typeface="+mn-cs"/>
              </a:rPr>
              <a:t>AIDS Alabama</a:t>
            </a:r>
            <a:br>
              <a:rPr kumimoji="0" lang="en-US" sz="3200" b="1" i="0" u="none" strike="noStrike" kern="1200" cap="none" spc="0" normalizeH="0" baseline="0" noProof="0" dirty="0">
                <a:ln>
                  <a:noFill/>
                </a:ln>
                <a:solidFill>
                  <a:srgbClr val="FFC000"/>
                </a:solidFill>
                <a:effectLst/>
                <a:uLnTx/>
                <a:uFillTx/>
                <a:latin typeface="Calibri"/>
                <a:ea typeface="+mn-ea"/>
                <a:cs typeface="+mn-cs"/>
              </a:rPr>
            </a:br>
            <a:r>
              <a:rPr kumimoji="0" lang="en-US" sz="3200" b="1" i="0" u="none" strike="noStrike" kern="1200" cap="none" spc="0" normalizeH="0" baseline="0" noProof="0" dirty="0">
                <a:ln>
                  <a:noFill/>
                </a:ln>
                <a:solidFill>
                  <a:srgbClr val="7030A0"/>
                </a:solidFill>
                <a:effectLst/>
                <a:uLnTx/>
                <a:uFillTx/>
                <a:latin typeface="Calibri"/>
                <a:ea typeface="+mn-ea"/>
                <a:cs typeface="+mn-cs"/>
              </a:rPr>
              <a:t>ADPH STD Program</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smtClean="0">
                <a:ln>
                  <a:noFill/>
                </a:ln>
                <a:solidFill>
                  <a:srgbClr val="7030A0"/>
                </a:solidFill>
                <a:effectLst/>
                <a:uLnTx/>
                <a:uFillTx/>
                <a:latin typeface="Calibri"/>
                <a:ea typeface="+mn-ea"/>
                <a:cs typeface="+mn-cs"/>
              </a:rPr>
              <a:t>(Patient education)</a:t>
            </a:r>
            <a:endParaRPr kumimoji="0" lang="en-US" sz="2800" b="1" i="0" u="none" strike="noStrike" kern="1200" cap="none" spc="0" normalizeH="0" baseline="0" noProof="0" dirty="0">
              <a:ln>
                <a:noFill/>
              </a:ln>
              <a:solidFill>
                <a:srgbClr val="7030A0"/>
              </a:solidFill>
              <a:effectLst/>
              <a:uLnTx/>
              <a:uFillTx/>
              <a:latin typeface="Calibri"/>
              <a:ea typeface="+mn-ea"/>
              <a:cs typeface="+mn-cs"/>
            </a:endParaRPr>
          </a:p>
        </p:txBody>
      </p:sp>
    </p:spTree>
    <p:extLst>
      <p:ext uri="{BB962C8B-B14F-4D97-AF65-F5344CB8AC3E}">
        <p14:creationId xmlns:p14="http://schemas.microsoft.com/office/powerpoint/2010/main" val="1427846676"/>
      </p:ext>
    </p:extLst>
  </p:cSld>
  <p:clrMapOvr>
    <a:masterClrMapping/>
  </p:clrMapOvr>
  <mc:AlternateContent xmlns:mc="http://schemas.openxmlformats.org/markup-compatibility/2006" xmlns:p14="http://schemas.microsoft.com/office/powerpoint/2010/main">
    <mc:Choice Requires="p14">
      <p:transition spd="slow" p14:dur="1500">
        <p:zoom/>
      </p:transition>
    </mc:Choice>
    <mc:Fallback xmlns="">
      <p:transition spd="slow">
        <p:zoom/>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l="-25000" r="-25000"/>
          </a:stretch>
        </a:blip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3" cstate="print"/>
          <a:srcRect l="25018" t="8986" r="11043" b="5299"/>
          <a:stretch>
            <a:fillRect/>
          </a:stretch>
        </p:blipFill>
        <p:spPr>
          <a:xfrm>
            <a:off x="114980" y="2"/>
            <a:ext cx="4609420" cy="6855101"/>
          </a:xfrm>
          <a:prstGeom prst="rect">
            <a:avLst/>
          </a:prstGeom>
        </p:spPr>
      </p:pic>
      <p:sp>
        <p:nvSpPr>
          <p:cNvPr id="4" name="Rectangle 3"/>
          <p:cNvSpPr/>
          <p:nvPr/>
        </p:nvSpPr>
        <p:spPr>
          <a:xfrm>
            <a:off x="1667868" y="6322127"/>
            <a:ext cx="3024634" cy="50577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81958" tIns="40977" rIns="81958" bIns="40977" rtlCol="0" anchor="ctr"/>
          <a:lstStyle/>
          <a:p>
            <a:pPr marL="0" marR="0" lvl="0" indent="0" algn="ctr" defTabSz="819527"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Palatino Linotype"/>
              <a:ea typeface="+mn-ea"/>
              <a:cs typeface="+mn-cs"/>
            </a:endParaRPr>
          </a:p>
        </p:txBody>
      </p:sp>
      <p:sp>
        <p:nvSpPr>
          <p:cNvPr id="7" name="Oval 6"/>
          <p:cNvSpPr/>
          <p:nvPr/>
        </p:nvSpPr>
        <p:spPr>
          <a:xfrm>
            <a:off x="747155" y="392424"/>
            <a:ext cx="685800" cy="292100"/>
          </a:xfrm>
          <a:prstGeom prst="ellipse">
            <a:avLst/>
          </a:prstGeom>
          <a:noFill/>
          <a:ln w="38100">
            <a:solidFill>
              <a:schemeClr val="accent1">
                <a:lumMod val="50000"/>
              </a:schemeClr>
            </a:solidFill>
          </a:ln>
        </p:spPr>
        <p:style>
          <a:lnRef idx="1">
            <a:schemeClr val="accent1"/>
          </a:lnRef>
          <a:fillRef idx="3">
            <a:schemeClr val="accent1"/>
          </a:fillRef>
          <a:effectRef idx="2">
            <a:schemeClr val="accent1"/>
          </a:effectRef>
          <a:fontRef idx="minor">
            <a:schemeClr val="lt1"/>
          </a:fontRef>
        </p:style>
        <p:txBody>
          <a:bodyPr lIns="91301" tIns="45652" rIns="91301" bIns="45652" rtlCol="0" anchor="ctr"/>
          <a:lstStyle/>
          <a:p>
            <a:pPr marL="0" marR="0" lvl="0" indent="0" algn="ctr" defTabSz="819527"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Palatino Linotype"/>
              <a:ea typeface="+mn-ea"/>
              <a:cs typeface="+mn-cs"/>
            </a:endParaRPr>
          </a:p>
        </p:txBody>
      </p:sp>
      <p:sp>
        <p:nvSpPr>
          <p:cNvPr id="8" name="Oval 7"/>
          <p:cNvSpPr/>
          <p:nvPr/>
        </p:nvSpPr>
        <p:spPr>
          <a:xfrm>
            <a:off x="1327669" y="3225969"/>
            <a:ext cx="685800" cy="292100"/>
          </a:xfrm>
          <a:prstGeom prst="ellipse">
            <a:avLst/>
          </a:prstGeom>
          <a:noFill/>
          <a:ln w="38100">
            <a:solidFill>
              <a:schemeClr val="accent1">
                <a:lumMod val="50000"/>
              </a:schemeClr>
            </a:solidFill>
          </a:ln>
        </p:spPr>
        <p:style>
          <a:lnRef idx="1">
            <a:schemeClr val="accent1"/>
          </a:lnRef>
          <a:fillRef idx="3">
            <a:schemeClr val="accent1"/>
          </a:fillRef>
          <a:effectRef idx="2">
            <a:schemeClr val="accent1"/>
          </a:effectRef>
          <a:fontRef idx="minor">
            <a:schemeClr val="lt1"/>
          </a:fontRef>
        </p:style>
        <p:txBody>
          <a:bodyPr lIns="91301" tIns="45652" rIns="91301" bIns="45652" rtlCol="0" anchor="ctr"/>
          <a:lstStyle/>
          <a:p>
            <a:pPr marL="0" marR="0" lvl="0" indent="0" algn="ctr" defTabSz="819527"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Palatino Linotype"/>
              <a:ea typeface="+mn-ea"/>
              <a:cs typeface="+mn-cs"/>
            </a:endParaRPr>
          </a:p>
        </p:txBody>
      </p:sp>
      <p:sp>
        <p:nvSpPr>
          <p:cNvPr id="9" name="Oval 8"/>
          <p:cNvSpPr/>
          <p:nvPr/>
        </p:nvSpPr>
        <p:spPr>
          <a:xfrm>
            <a:off x="715687" y="3852114"/>
            <a:ext cx="685800" cy="292100"/>
          </a:xfrm>
          <a:prstGeom prst="ellipse">
            <a:avLst/>
          </a:prstGeom>
          <a:noFill/>
          <a:ln w="38100">
            <a:solidFill>
              <a:schemeClr val="accent1">
                <a:lumMod val="50000"/>
              </a:schemeClr>
            </a:solidFill>
          </a:ln>
        </p:spPr>
        <p:style>
          <a:lnRef idx="1">
            <a:schemeClr val="accent1"/>
          </a:lnRef>
          <a:fillRef idx="3">
            <a:schemeClr val="accent1"/>
          </a:fillRef>
          <a:effectRef idx="2">
            <a:schemeClr val="accent1"/>
          </a:effectRef>
          <a:fontRef idx="minor">
            <a:schemeClr val="lt1"/>
          </a:fontRef>
        </p:style>
        <p:txBody>
          <a:bodyPr lIns="91301" tIns="45652" rIns="91301" bIns="45652" rtlCol="0" anchor="ctr"/>
          <a:lstStyle/>
          <a:p>
            <a:pPr marL="0" marR="0" lvl="0" indent="0" algn="ctr" defTabSz="819527"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Palatino Linotype"/>
              <a:ea typeface="+mn-ea"/>
              <a:cs typeface="+mn-cs"/>
            </a:endParaRPr>
          </a:p>
        </p:txBody>
      </p:sp>
      <p:sp>
        <p:nvSpPr>
          <p:cNvPr id="10" name="Oval 9"/>
          <p:cNvSpPr/>
          <p:nvPr/>
        </p:nvSpPr>
        <p:spPr>
          <a:xfrm>
            <a:off x="3868663" y="4834516"/>
            <a:ext cx="685800" cy="292100"/>
          </a:xfrm>
          <a:prstGeom prst="ellipse">
            <a:avLst/>
          </a:prstGeom>
          <a:noFill/>
          <a:ln w="38100">
            <a:solidFill>
              <a:schemeClr val="accent1">
                <a:lumMod val="50000"/>
              </a:schemeClr>
            </a:solidFill>
          </a:ln>
        </p:spPr>
        <p:style>
          <a:lnRef idx="1">
            <a:schemeClr val="accent1"/>
          </a:lnRef>
          <a:fillRef idx="3">
            <a:schemeClr val="accent1"/>
          </a:fillRef>
          <a:effectRef idx="2">
            <a:schemeClr val="accent1"/>
          </a:effectRef>
          <a:fontRef idx="minor">
            <a:schemeClr val="lt1"/>
          </a:fontRef>
        </p:style>
        <p:txBody>
          <a:bodyPr lIns="91301" tIns="45652" rIns="91301" bIns="45652" rtlCol="0" anchor="ctr"/>
          <a:lstStyle/>
          <a:p>
            <a:pPr marL="0" marR="0" lvl="0" indent="0" algn="ctr" defTabSz="819527"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Palatino Linotype"/>
              <a:ea typeface="+mn-ea"/>
              <a:cs typeface="+mn-cs"/>
            </a:endParaRPr>
          </a:p>
        </p:txBody>
      </p:sp>
      <p:sp>
        <p:nvSpPr>
          <p:cNvPr id="11" name="Oval 10"/>
          <p:cNvSpPr/>
          <p:nvPr/>
        </p:nvSpPr>
        <p:spPr>
          <a:xfrm>
            <a:off x="1662651" y="5017884"/>
            <a:ext cx="685800" cy="292100"/>
          </a:xfrm>
          <a:prstGeom prst="ellipse">
            <a:avLst/>
          </a:prstGeom>
          <a:noFill/>
          <a:ln w="38100">
            <a:solidFill>
              <a:schemeClr val="accent1">
                <a:lumMod val="50000"/>
              </a:schemeClr>
            </a:solidFill>
          </a:ln>
        </p:spPr>
        <p:style>
          <a:lnRef idx="1">
            <a:schemeClr val="accent1"/>
          </a:lnRef>
          <a:fillRef idx="3">
            <a:schemeClr val="accent1"/>
          </a:fillRef>
          <a:effectRef idx="2">
            <a:schemeClr val="accent1"/>
          </a:effectRef>
          <a:fontRef idx="minor">
            <a:schemeClr val="lt1"/>
          </a:fontRef>
        </p:style>
        <p:txBody>
          <a:bodyPr lIns="91301" tIns="45652" rIns="91301" bIns="45652" rtlCol="0" anchor="ctr"/>
          <a:lstStyle/>
          <a:p>
            <a:pPr marL="0" marR="0" lvl="0" indent="0" algn="ctr" defTabSz="819527"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Palatino Linotype"/>
              <a:ea typeface="+mn-ea"/>
              <a:cs typeface="+mn-cs"/>
            </a:endParaRPr>
          </a:p>
        </p:txBody>
      </p:sp>
      <p:sp>
        <p:nvSpPr>
          <p:cNvPr id="12" name="Oval 11"/>
          <p:cNvSpPr/>
          <p:nvPr/>
        </p:nvSpPr>
        <p:spPr>
          <a:xfrm>
            <a:off x="1452818" y="5389711"/>
            <a:ext cx="685800" cy="292100"/>
          </a:xfrm>
          <a:prstGeom prst="ellipse">
            <a:avLst/>
          </a:prstGeom>
          <a:noFill/>
          <a:ln w="38100">
            <a:solidFill>
              <a:schemeClr val="accent1">
                <a:lumMod val="50000"/>
              </a:schemeClr>
            </a:solidFill>
          </a:ln>
        </p:spPr>
        <p:style>
          <a:lnRef idx="1">
            <a:schemeClr val="accent1"/>
          </a:lnRef>
          <a:fillRef idx="3">
            <a:schemeClr val="accent1"/>
          </a:fillRef>
          <a:effectRef idx="2">
            <a:schemeClr val="accent1"/>
          </a:effectRef>
          <a:fontRef idx="minor">
            <a:schemeClr val="lt1"/>
          </a:fontRef>
        </p:style>
        <p:txBody>
          <a:bodyPr lIns="91301" tIns="45652" rIns="91301" bIns="45652" rtlCol="0" anchor="ctr"/>
          <a:lstStyle/>
          <a:p>
            <a:pPr marL="0" marR="0" lvl="0" indent="0" algn="ctr" defTabSz="819527"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Palatino Linotype"/>
              <a:ea typeface="+mn-ea"/>
              <a:cs typeface="+mn-cs"/>
            </a:endParaRPr>
          </a:p>
        </p:txBody>
      </p:sp>
      <p:sp>
        <p:nvSpPr>
          <p:cNvPr id="13" name="Oval 12"/>
          <p:cNvSpPr/>
          <p:nvPr/>
        </p:nvSpPr>
        <p:spPr>
          <a:xfrm>
            <a:off x="2365633" y="5293119"/>
            <a:ext cx="685800" cy="292100"/>
          </a:xfrm>
          <a:prstGeom prst="ellipse">
            <a:avLst/>
          </a:prstGeom>
          <a:noFill/>
          <a:ln w="38100">
            <a:solidFill>
              <a:schemeClr val="accent1">
                <a:lumMod val="50000"/>
              </a:schemeClr>
            </a:solidFill>
          </a:ln>
        </p:spPr>
        <p:style>
          <a:lnRef idx="1">
            <a:schemeClr val="accent1"/>
          </a:lnRef>
          <a:fillRef idx="3">
            <a:schemeClr val="accent1"/>
          </a:fillRef>
          <a:effectRef idx="2">
            <a:schemeClr val="accent1"/>
          </a:effectRef>
          <a:fontRef idx="minor">
            <a:schemeClr val="lt1"/>
          </a:fontRef>
        </p:style>
        <p:txBody>
          <a:bodyPr lIns="91301" tIns="45652" rIns="91301" bIns="45652" rtlCol="0" anchor="ctr"/>
          <a:lstStyle/>
          <a:p>
            <a:pPr marL="0" marR="0" lvl="0" indent="0" algn="ctr" defTabSz="819527"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Palatino Linotype"/>
              <a:ea typeface="+mn-ea"/>
              <a:cs typeface="+mn-cs"/>
            </a:endParaRPr>
          </a:p>
        </p:txBody>
      </p:sp>
      <p:cxnSp>
        <p:nvCxnSpPr>
          <p:cNvPr id="14" name="Straight Connector 13"/>
          <p:cNvCxnSpPr>
            <a:endCxn id="10" idx="1"/>
          </p:cNvCxnSpPr>
          <p:nvPr/>
        </p:nvCxnSpPr>
        <p:spPr>
          <a:xfrm>
            <a:off x="3103466" y="3931168"/>
            <a:ext cx="865629" cy="946122"/>
          </a:xfrm>
          <a:prstGeom prst="line">
            <a:avLst/>
          </a:prstGeom>
          <a:ln w="38100">
            <a:solidFill>
              <a:schemeClr val="accent2">
                <a:lumMod val="50000"/>
              </a:schemeClr>
            </a:solidFill>
          </a:ln>
        </p:spPr>
        <p:style>
          <a:lnRef idx="2">
            <a:schemeClr val="accent1"/>
          </a:lnRef>
          <a:fillRef idx="0">
            <a:schemeClr val="accent1"/>
          </a:fillRef>
          <a:effectRef idx="1">
            <a:schemeClr val="accent1"/>
          </a:effectRef>
          <a:fontRef idx="minor">
            <a:schemeClr val="tx1"/>
          </a:fontRef>
        </p:style>
      </p:cxnSp>
      <p:cxnSp>
        <p:nvCxnSpPr>
          <p:cNvPr id="15" name="Straight Connector 14"/>
          <p:cNvCxnSpPr>
            <a:endCxn id="13" idx="7"/>
          </p:cNvCxnSpPr>
          <p:nvPr/>
        </p:nvCxnSpPr>
        <p:spPr>
          <a:xfrm flipH="1">
            <a:off x="2951000" y="4034861"/>
            <a:ext cx="189992" cy="1301035"/>
          </a:xfrm>
          <a:prstGeom prst="line">
            <a:avLst/>
          </a:prstGeom>
          <a:ln w="38100">
            <a:solidFill>
              <a:schemeClr val="accent2">
                <a:lumMod val="50000"/>
              </a:schemeClr>
            </a:solidFill>
          </a:ln>
        </p:spPr>
        <p:style>
          <a:lnRef idx="2">
            <a:schemeClr val="accent1"/>
          </a:lnRef>
          <a:fillRef idx="0">
            <a:schemeClr val="accent1"/>
          </a:fillRef>
          <a:effectRef idx="1">
            <a:schemeClr val="accent1"/>
          </a:effectRef>
          <a:fontRef idx="minor">
            <a:schemeClr val="tx1"/>
          </a:fontRef>
        </p:style>
      </p:cxnSp>
      <p:cxnSp>
        <p:nvCxnSpPr>
          <p:cNvPr id="16" name="Straight Connector 15"/>
          <p:cNvCxnSpPr>
            <a:stCxn id="21" idx="4"/>
            <a:endCxn id="9" idx="6"/>
          </p:cNvCxnSpPr>
          <p:nvPr/>
        </p:nvCxnSpPr>
        <p:spPr>
          <a:xfrm flipH="1">
            <a:off x="1401488" y="3995935"/>
            <a:ext cx="1745134" cy="2237"/>
          </a:xfrm>
          <a:prstGeom prst="line">
            <a:avLst/>
          </a:prstGeom>
          <a:ln w="38100">
            <a:solidFill>
              <a:schemeClr val="accent2">
                <a:lumMod val="50000"/>
              </a:schemeClr>
            </a:solidFill>
          </a:ln>
        </p:spPr>
        <p:style>
          <a:lnRef idx="2">
            <a:schemeClr val="accent1"/>
          </a:lnRef>
          <a:fillRef idx="0">
            <a:schemeClr val="accent1"/>
          </a:fillRef>
          <a:effectRef idx="1">
            <a:schemeClr val="accent1"/>
          </a:effectRef>
          <a:fontRef idx="minor">
            <a:schemeClr val="tx1"/>
          </a:fontRef>
        </p:style>
      </p:cxnSp>
      <p:cxnSp>
        <p:nvCxnSpPr>
          <p:cNvPr id="17" name="Straight Connector 16"/>
          <p:cNvCxnSpPr>
            <a:stCxn id="8" idx="5"/>
            <a:endCxn id="21" idx="0"/>
          </p:cNvCxnSpPr>
          <p:nvPr/>
        </p:nvCxnSpPr>
        <p:spPr>
          <a:xfrm>
            <a:off x="1913038" y="3475303"/>
            <a:ext cx="1233585" cy="436197"/>
          </a:xfrm>
          <a:prstGeom prst="line">
            <a:avLst/>
          </a:prstGeom>
          <a:ln w="38100">
            <a:solidFill>
              <a:schemeClr val="accent2">
                <a:lumMod val="5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a:endCxn id="12" idx="6"/>
          </p:cNvCxnSpPr>
          <p:nvPr/>
        </p:nvCxnSpPr>
        <p:spPr>
          <a:xfrm flipH="1">
            <a:off x="2138621" y="3978321"/>
            <a:ext cx="985188" cy="1557439"/>
          </a:xfrm>
          <a:prstGeom prst="line">
            <a:avLst/>
          </a:prstGeom>
          <a:ln w="38100">
            <a:solidFill>
              <a:schemeClr val="accent2">
                <a:lumMod val="50000"/>
              </a:schemeClr>
            </a:solidFill>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a:stCxn id="24" idx="4"/>
            <a:endCxn id="23" idx="7"/>
          </p:cNvCxnSpPr>
          <p:nvPr/>
        </p:nvCxnSpPr>
        <p:spPr>
          <a:xfrm flipH="1">
            <a:off x="2167918" y="1958671"/>
            <a:ext cx="177945" cy="1680680"/>
          </a:xfrm>
          <a:prstGeom prst="line">
            <a:avLst/>
          </a:prstGeom>
          <a:ln w="38100">
            <a:solidFill>
              <a:schemeClr val="tx1">
                <a:lumMod val="5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a:stCxn id="7" idx="5"/>
            <a:endCxn id="24" idx="0"/>
          </p:cNvCxnSpPr>
          <p:nvPr/>
        </p:nvCxnSpPr>
        <p:spPr>
          <a:xfrm>
            <a:off x="1332533" y="641755"/>
            <a:ext cx="1013337" cy="1232489"/>
          </a:xfrm>
          <a:prstGeom prst="line">
            <a:avLst/>
          </a:prstGeom>
          <a:ln w="38100">
            <a:solidFill>
              <a:schemeClr val="tx1">
                <a:lumMod val="50000"/>
              </a:schemeClr>
            </a:solidFill>
          </a:ln>
        </p:spPr>
        <p:style>
          <a:lnRef idx="2">
            <a:schemeClr val="accent1"/>
          </a:lnRef>
          <a:fillRef idx="0">
            <a:schemeClr val="accent1"/>
          </a:fillRef>
          <a:effectRef idx="1">
            <a:schemeClr val="accent1"/>
          </a:effectRef>
          <a:fontRef idx="minor">
            <a:schemeClr val="tx1"/>
          </a:fontRef>
        </p:style>
      </p:cxnSp>
      <p:sp>
        <p:nvSpPr>
          <p:cNvPr id="21" name="Oval 20"/>
          <p:cNvSpPr/>
          <p:nvPr/>
        </p:nvSpPr>
        <p:spPr>
          <a:xfrm>
            <a:off x="3064471" y="3911501"/>
            <a:ext cx="164321" cy="84435"/>
          </a:xfrm>
          <a:prstGeom prst="ellipse">
            <a:avLst/>
          </a:prstGeom>
          <a:solidFill>
            <a:schemeClr val="accent2">
              <a:lumMod val="50000"/>
            </a:schemeClr>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81958" tIns="40977" rIns="81958" bIns="40977" rtlCol="0" anchor="ctr"/>
          <a:lstStyle/>
          <a:p>
            <a:pPr marL="0" marR="0" lvl="0" indent="0" algn="ctr" defTabSz="819527"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Palatino Linotype"/>
              <a:ea typeface="+mn-ea"/>
              <a:cs typeface="+mn-cs"/>
            </a:endParaRPr>
          </a:p>
        </p:txBody>
      </p:sp>
      <p:cxnSp>
        <p:nvCxnSpPr>
          <p:cNvPr id="22" name="Straight Connector 21"/>
          <p:cNvCxnSpPr>
            <a:stCxn id="21" idx="7"/>
          </p:cNvCxnSpPr>
          <p:nvPr/>
        </p:nvCxnSpPr>
        <p:spPr>
          <a:xfrm flipH="1">
            <a:off x="2129385" y="3923856"/>
            <a:ext cx="1075331" cy="1120369"/>
          </a:xfrm>
          <a:prstGeom prst="line">
            <a:avLst/>
          </a:prstGeom>
          <a:ln w="38100">
            <a:solidFill>
              <a:schemeClr val="accent2">
                <a:lumMod val="50000"/>
              </a:schemeClr>
            </a:solidFill>
          </a:ln>
        </p:spPr>
        <p:style>
          <a:lnRef idx="2">
            <a:schemeClr val="accent1"/>
          </a:lnRef>
          <a:fillRef idx="0">
            <a:schemeClr val="accent1"/>
          </a:fillRef>
          <a:effectRef idx="1">
            <a:schemeClr val="accent1"/>
          </a:effectRef>
          <a:fontRef idx="minor">
            <a:schemeClr val="tx1"/>
          </a:fontRef>
        </p:style>
      </p:cxnSp>
      <p:sp>
        <p:nvSpPr>
          <p:cNvPr id="23" name="Oval 22"/>
          <p:cNvSpPr/>
          <p:nvPr/>
        </p:nvSpPr>
        <p:spPr>
          <a:xfrm>
            <a:off x="1582546" y="3596574"/>
            <a:ext cx="685800" cy="292100"/>
          </a:xfrm>
          <a:prstGeom prst="ellipse">
            <a:avLst/>
          </a:prstGeom>
          <a:noFill/>
          <a:ln w="38100">
            <a:solidFill>
              <a:schemeClr val="accent1">
                <a:lumMod val="50000"/>
              </a:schemeClr>
            </a:solidFill>
          </a:ln>
        </p:spPr>
        <p:style>
          <a:lnRef idx="1">
            <a:schemeClr val="accent1"/>
          </a:lnRef>
          <a:fillRef idx="3">
            <a:schemeClr val="accent1"/>
          </a:fillRef>
          <a:effectRef idx="2">
            <a:schemeClr val="accent1"/>
          </a:effectRef>
          <a:fontRef idx="minor">
            <a:schemeClr val="lt1"/>
          </a:fontRef>
        </p:style>
        <p:txBody>
          <a:bodyPr lIns="91301" tIns="45652" rIns="91301" bIns="45652" rtlCol="0" anchor="ctr"/>
          <a:lstStyle/>
          <a:p>
            <a:pPr marL="0" marR="0" lvl="0" indent="0" algn="ctr" defTabSz="819527"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Palatino Linotype"/>
              <a:ea typeface="+mn-ea"/>
              <a:cs typeface="+mn-cs"/>
            </a:endParaRPr>
          </a:p>
        </p:txBody>
      </p:sp>
      <p:sp>
        <p:nvSpPr>
          <p:cNvPr id="24" name="Oval 23"/>
          <p:cNvSpPr/>
          <p:nvPr/>
        </p:nvSpPr>
        <p:spPr>
          <a:xfrm>
            <a:off x="2263710" y="1874244"/>
            <a:ext cx="164321" cy="84435"/>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81958" tIns="40977" rIns="81958" bIns="40977" rtlCol="0" anchor="ctr"/>
          <a:lstStyle/>
          <a:p>
            <a:pPr marL="0" marR="0" lvl="0" indent="0" algn="ctr" defTabSz="819527"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Palatino Linotype"/>
              <a:ea typeface="+mn-ea"/>
              <a:cs typeface="+mn-cs"/>
            </a:endParaRPr>
          </a:p>
        </p:txBody>
      </p:sp>
      <p:sp>
        <p:nvSpPr>
          <p:cNvPr id="25" name="Oval 24"/>
          <p:cNvSpPr/>
          <p:nvPr/>
        </p:nvSpPr>
        <p:spPr>
          <a:xfrm>
            <a:off x="2680915" y="3712531"/>
            <a:ext cx="685800" cy="292100"/>
          </a:xfrm>
          <a:prstGeom prst="ellipse">
            <a:avLst/>
          </a:prstGeom>
          <a:noFill/>
          <a:ln w="38100">
            <a:solidFill>
              <a:schemeClr val="accent1">
                <a:lumMod val="50000"/>
              </a:schemeClr>
            </a:solidFill>
          </a:ln>
        </p:spPr>
        <p:style>
          <a:lnRef idx="1">
            <a:schemeClr val="accent1"/>
          </a:lnRef>
          <a:fillRef idx="3">
            <a:schemeClr val="accent1"/>
          </a:fillRef>
          <a:effectRef idx="2">
            <a:schemeClr val="accent1"/>
          </a:effectRef>
          <a:fontRef idx="minor">
            <a:schemeClr val="lt1"/>
          </a:fontRef>
        </p:style>
        <p:txBody>
          <a:bodyPr lIns="91301" tIns="45652" rIns="91301" bIns="45652" rtlCol="0" anchor="ctr"/>
          <a:lstStyle/>
          <a:p>
            <a:pPr marL="0" marR="0" lvl="0" indent="0" algn="ctr" defTabSz="819527"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Palatino Linotype"/>
              <a:ea typeface="+mn-ea"/>
              <a:cs typeface="+mn-cs"/>
            </a:endParaRPr>
          </a:p>
        </p:txBody>
      </p:sp>
      <p:sp>
        <p:nvSpPr>
          <p:cNvPr id="26" name="Oval 25"/>
          <p:cNvSpPr/>
          <p:nvPr/>
        </p:nvSpPr>
        <p:spPr>
          <a:xfrm>
            <a:off x="2980218" y="4459091"/>
            <a:ext cx="685800" cy="292100"/>
          </a:xfrm>
          <a:prstGeom prst="ellipse">
            <a:avLst/>
          </a:prstGeom>
          <a:noFill/>
          <a:ln w="38100">
            <a:solidFill>
              <a:schemeClr val="accent1">
                <a:lumMod val="50000"/>
              </a:schemeClr>
            </a:solidFill>
          </a:ln>
        </p:spPr>
        <p:style>
          <a:lnRef idx="1">
            <a:schemeClr val="accent1"/>
          </a:lnRef>
          <a:fillRef idx="3">
            <a:schemeClr val="accent1"/>
          </a:fillRef>
          <a:effectRef idx="2">
            <a:schemeClr val="accent1"/>
          </a:effectRef>
          <a:fontRef idx="minor">
            <a:schemeClr val="lt1"/>
          </a:fontRef>
        </p:style>
        <p:txBody>
          <a:bodyPr lIns="91301" tIns="45652" rIns="91301" bIns="45652" rtlCol="0" anchor="ctr"/>
          <a:lstStyle/>
          <a:p>
            <a:pPr marL="0" marR="0" lvl="0" indent="0" algn="ctr" defTabSz="819527"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Palatino Linotype"/>
              <a:ea typeface="+mn-ea"/>
              <a:cs typeface="+mn-cs"/>
            </a:endParaRPr>
          </a:p>
        </p:txBody>
      </p:sp>
      <p:cxnSp>
        <p:nvCxnSpPr>
          <p:cNvPr id="27" name="Straight Connector 26"/>
          <p:cNvCxnSpPr>
            <a:stCxn id="24" idx="4"/>
            <a:endCxn id="26" idx="1"/>
          </p:cNvCxnSpPr>
          <p:nvPr/>
        </p:nvCxnSpPr>
        <p:spPr>
          <a:xfrm>
            <a:off x="2345859" y="1958667"/>
            <a:ext cx="734792" cy="2543201"/>
          </a:xfrm>
          <a:prstGeom prst="line">
            <a:avLst/>
          </a:prstGeom>
          <a:ln w="38100">
            <a:solidFill>
              <a:schemeClr val="tx1">
                <a:lumMod val="50000"/>
              </a:schemeClr>
            </a:solidFill>
          </a:ln>
        </p:spPr>
        <p:style>
          <a:lnRef idx="2">
            <a:schemeClr val="accent1"/>
          </a:lnRef>
          <a:fillRef idx="0">
            <a:schemeClr val="accent1"/>
          </a:fillRef>
          <a:effectRef idx="1">
            <a:schemeClr val="accent1"/>
          </a:effectRef>
          <a:fontRef idx="minor">
            <a:schemeClr val="tx1"/>
          </a:fontRef>
        </p:style>
      </p:cxnSp>
      <p:cxnSp>
        <p:nvCxnSpPr>
          <p:cNvPr id="28" name="Straight Connector 27"/>
          <p:cNvCxnSpPr>
            <a:stCxn id="24" idx="4"/>
            <a:endCxn id="25" idx="7"/>
          </p:cNvCxnSpPr>
          <p:nvPr/>
        </p:nvCxnSpPr>
        <p:spPr>
          <a:xfrm>
            <a:off x="2345870" y="1958667"/>
            <a:ext cx="920423" cy="1796638"/>
          </a:xfrm>
          <a:prstGeom prst="line">
            <a:avLst/>
          </a:prstGeom>
          <a:ln w="38100">
            <a:solidFill>
              <a:schemeClr val="tx1">
                <a:lumMod val="50000"/>
              </a:schemeClr>
            </a:solidFill>
          </a:ln>
        </p:spPr>
        <p:style>
          <a:lnRef idx="2">
            <a:schemeClr val="accent1"/>
          </a:lnRef>
          <a:fillRef idx="0">
            <a:schemeClr val="accent1"/>
          </a:fillRef>
          <a:effectRef idx="1">
            <a:schemeClr val="accent1"/>
          </a:effectRef>
          <a:fontRef idx="minor">
            <a:schemeClr val="tx1"/>
          </a:fontRef>
        </p:style>
      </p:cxnSp>
      <p:sp>
        <p:nvSpPr>
          <p:cNvPr id="29" name="Oval 28"/>
          <p:cNvSpPr/>
          <p:nvPr/>
        </p:nvSpPr>
        <p:spPr>
          <a:xfrm>
            <a:off x="2746360" y="2128231"/>
            <a:ext cx="685800" cy="292100"/>
          </a:xfrm>
          <a:prstGeom prst="ellipse">
            <a:avLst/>
          </a:prstGeom>
          <a:noFill/>
          <a:ln w="38100">
            <a:solidFill>
              <a:schemeClr val="accent1">
                <a:lumMod val="50000"/>
              </a:schemeClr>
            </a:solidFill>
          </a:ln>
        </p:spPr>
        <p:style>
          <a:lnRef idx="1">
            <a:schemeClr val="accent1"/>
          </a:lnRef>
          <a:fillRef idx="3">
            <a:schemeClr val="accent1"/>
          </a:fillRef>
          <a:effectRef idx="2">
            <a:schemeClr val="accent1"/>
          </a:effectRef>
          <a:fontRef idx="minor">
            <a:schemeClr val="lt1"/>
          </a:fontRef>
        </p:style>
        <p:txBody>
          <a:bodyPr lIns="91301" tIns="45652" rIns="91301" bIns="45652" rtlCol="0" anchor="ctr"/>
          <a:lstStyle/>
          <a:p>
            <a:pPr marL="0" marR="0" lvl="0" indent="0" algn="ctr" defTabSz="819527"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Palatino Linotype"/>
              <a:ea typeface="+mn-ea"/>
              <a:cs typeface="+mn-cs"/>
            </a:endParaRPr>
          </a:p>
        </p:txBody>
      </p:sp>
      <p:cxnSp>
        <p:nvCxnSpPr>
          <p:cNvPr id="30" name="Straight Connector 29"/>
          <p:cNvCxnSpPr>
            <a:stCxn id="24" idx="5"/>
          </p:cNvCxnSpPr>
          <p:nvPr/>
        </p:nvCxnSpPr>
        <p:spPr>
          <a:xfrm>
            <a:off x="2403955" y="1946306"/>
            <a:ext cx="496086" cy="240653"/>
          </a:xfrm>
          <a:prstGeom prst="line">
            <a:avLst/>
          </a:prstGeom>
          <a:ln w="38100">
            <a:solidFill>
              <a:schemeClr val="tx1">
                <a:lumMod val="50000"/>
              </a:schemeClr>
            </a:solidFill>
          </a:ln>
        </p:spPr>
        <p:style>
          <a:lnRef idx="2">
            <a:schemeClr val="accent1"/>
          </a:lnRef>
          <a:fillRef idx="0">
            <a:schemeClr val="accent1"/>
          </a:fillRef>
          <a:effectRef idx="1">
            <a:schemeClr val="accent1"/>
          </a:effectRef>
          <a:fontRef idx="minor">
            <a:schemeClr val="tx1"/>
          </a:fontRef>
        </p:style>
      </p:cxnSp>
      <p:sp>
        <p:nvSpPr>
          <p:cNvPr id="31" name="Oval 30"/>
          <p:cNvSpPr/>
          <p:nvPr/>
        </p:nvSpPr>
        <p:spPr>
          <a:xfrm>
            <a:off x="2093945" y="2341081"/>
            <a:ext cx="685800" cy="292100"/>
          </a:xfrm>
          <a:prstGeom prst="ellipse">
            <a:avLst/>
          </a:prstGeom>
          <a:noFill/>
          <a:ln w="38100">
            <a:solidFill>
              <a:schemeClr val="accent1">
                <a:lumMod val="50000"/>
              </a:schemeClr>
            </a:solidFill>
          </a:ln>
        </p:spPr>
        <p:style>
          <a:lnRef idx="1">
            <a:schemeClr val="accent1"/>
          </a:lnRef>
          <a:fillRef idx="3">
            <a:schemeClr val="accent1"/>
          </a:fillRef>
          <a:effectRef idx="2">
            <a:schemeClr val="accent1"/>
          </a:effectRef>
          <a:fontRef idx="minor">
            <a:schemeClr val="lt1"/>
          </a:fontRef>
        </p:style>
        <p:txBody>
          <a:bodyPr lIns="91301" tIns="45652" rIns="91301" bIns="45652" rtlCol="0" anchor="ctr"/>
          <a:lstStyle/>
          <a:p>
            <a:pPr marL="0" marR="0" lvl="0" indent="0" algn="ctr" defTabSz="819527"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Palatino Linotype"/>
              <a:ea typeface="+mn-ea"/>
              <a:cs typeface="+mn-cs"/>
            </a:endParaRPr>
          </a:p>
        </p:txBody>
      </p:sp>
      <p:cxnSp>
        <p:nvCxnSpPr>
          <p:cNvPr id="32" name="Straight Connector 31"/>
          <p:cNvCxnSpPr/>
          <p:nvPr/>
        </p:nvCxnSpPr>
        <p:spPr>
          <a:xfrm flipH="1">
            <a:off x="2368412" y="1946302"/>
            <a:ext cx="6544" cy="371996"/>
          </a:xfrm>
          <a:prstGeom prst="line">
            <a:avLst/>
          </a:prstGeom>
          <a:ln w="38100">
            <a:solidFill>
              <a:schemeClr val="tx1">
                <a:lumMod val="50000"/>
              </a:schemeClr>
            </a:solidFill>
          </a:ln>
        </p:spPr>
        <p:style>
          <a:lnRef idx="2">
            <a:schemeClr val="accent1"/>
          </a:lnRef>
          <a:fillRef idx="0">
            <a:schemeClr val="accent1"/>
          </a:fillRef>
          <a:effectRef idx="1">
            <a:schemeClr val="accent1"/>
          </a:effectRef>
          <a:fontRef idx="minor">
            <a:schemeClr val="tx1"/>
          </a:fontRef>
        </p:style>
      </p:cxnSp>
      <p:cxnSp>
        <p:nvCxnSpPr>
          <p:cNvPr id="33" name="Straight Connector 32"/>
          <p:cNvCxnSpPr>
            <a:stCxn id="24" idx="1"/>
            <a:endCxn id="8" idx="0"/>
          </p:cNvCxnSpPr>
          <p:nvPr/>
        </p:nvCxnSpPr>
        <p:spPr>
          <a:xfrm flipH="1">
            <a:off x="1670569" y="1886600"/>
            <a:ext cx="617194" cy="1339371"/>
          </a:xfrm>
          <a:prstGeom prst="line">
            <a:avLst/>
          </a:prstGeom>
          <a:ln w="38100">
            <a:solidFill>
              <a:schemeClr val="tx1">
                <a:lumMod val="50000"/>
              </a:schemeClr>
            </a:solidFill>
          </a:ln>
        </p:spPr>
        <p:style>
          <a:lnRef idx="2">
            <a:schemeClr val="accent1"/>
          </a:lnRef>
          <a:fillRef idx="0">
            <a:schemeClr val="accent1"/>
          </a:fillRef>
          <a:effectRef idx="1">
            <a:schemeClr val="accent1"/>
          </a:effectRef>
          <a:fontRef idx="minor">
            <a:schemeClr val="tx1"/>
          </a:fontRef>
        </p:style>
      </p:cxnSp>
      <p:cxnSp>
        <p:nvCxnSpPr>
          <p:cNvPr id="34" name="Straight Connector 33"/>
          <p:cNvCxnSpPr/>
          <p:nvPr/>
        </p:nvCxnSpPr>
        <p:spPr>
          <a:xfrm flipH="1">
            <a:off x="496583" y="2185145"/>
            <a:ext cx="1421138" cy="3712541"/>
          </a:xfrm>
          <a:prstGeom prst="line">
            <a:avLst/>
          </a:prstGeom>
          <a:ln w="38100">
            <a:solidFill>
              <a:srgbClr val="FFC000"/>
            </a:solidFill>
          </a:ln>
        </p:spPr>
        <p:style>
          <a:lnRef idx="2">
            <a:schemeClr val="accent1"/>
          </a:lnRef>
          <a:fillRef idx="0">
            <a:schemeClr val="accent1"/>
          </a:fillRef>
          <a:effectRef idx="1">
            <a:schemeClr val="accent1"/>
          </a:effectRef>
          <a:fontRef idx="minor">
            <a:schemeClr val="tx1"/>
          </a:fontRef>
        </p:style>
      </p:cxnSp>
      <p:sp>
        <p:nvSpPr>
          <p:cNvPr id="35" name="Oval 34"/>
          <p:cNvSpPr/>
          <p:nvPr/>
        </p:nvSpPr>
        <p:spPr>
          <a:xfrm>
            <a:off x="1891564" y="2153510"/>
            <a:ext cx="164321" cy="84435"/>
          </a:xfrm>
          <a:prstGeom prst="ellipse">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lIns="81958" tIns="40977" rIns="81958" bIns="40977" rtlCol="0" anchor="ctr"/>
          <a:lstStyle/>
          <a:p>
            <a:pPr marL="0" marR="0" lvl="0" indent="0" algn="ctr" defTabSz="819527"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Palatino Linotype"/>
              <a:ea typeface="+mn-ea"/>
              <a:cs typeface="+mn-cs"/>
            </a:endParaRPr>
          </a:p>
        </p:txBody>
      </p:sp>
      <p:cxnSp>
        <p:nvCxnSpPr>
          <p:cNvPr id="36" name="Straight Connector 35"/>
          <p:cNvCxnSpPr/>
          <p:nvPr/>
        </p:nvCxnSpPr>
        <p:spPr>
          <a:xfrm flipH="1">
            <a:off x="1131425" y="2271446"/>
            <a:ext cx="825591" cy="3712541"/>
          </a:xfrm>
          <a:prstGeom prst="line">
            <a:avLst/>
          </a:prstGeom>
          <a:ln w="38100">
            <a:solidFill>
              <a:srgbClr val="FFC000"/>
            </a:solidFill>
          </a:ln>
        </p:spPr>
        <p:style>
          <a:lnRef idx="2">
            <a:schemeClr val="accent1"/>
          </a:lnRef>
          <a:fillRef idx="0">
            <a:schemeClr val="accent1"/>
          </a:fillRef>
          <a:effectRef idx="1">
            <a:schemeClr val="accent1"/>
          </a:effectRef>
          <a:fontRef idx="minor">
            <a:schemeClr val="tx1"/>
          </a:fontRef>
        </p:style>
      </p:cxnSp>
      <p:sp>
        <p:nvSpPr>
          <p:cNvPr id="37" name="Oval 36"/>
          <p:cNvSpPr/>
          <p:nvPr/>
        </p:nvSpPr>
        <p:spPr>
          <a:xfrm>
            <a:off x="3069380" y="683442"/>
            <a:ext cx="685800" cy="292100"/>
          </a:xfrm>
          <a:prstGeom prst="ellipse">
            <a:avLst/>
          </a:prstGeom>
          <a:noFill/>
          <a:ln w="38100">
            <a:solidFill>
              <a:schemeClr val="accent1">
                <a:lumMod val="50000"/>
              </a:schemeClr>
            </a:solidFill>
          </a:ln>
        </p:spPr>
        <p:style>
          <a:lnRef idx="1">
            <a:schemeClr val="accent1"/>
          </a:lnRef>
          <a:fillRef idx="3">
            <a:schemeClr val="accent1"/>
          </a:fillRef>
          <a:effectRef idx="2">
            <a:schemeClr val="accent1"/>
          </a:effectRef>
          <a:fontRef idx="minor">
            <a:schemeClr val="lt1"/>
          </a:fontRef>
        </p:style>
        <p:txBody>
          <a:bodyPr lIns="91301" tIns="45652" rIns="91301" bIns="45652" rtlCol="0" anchor="ctr"/>
          <a:lstStyle/>
          <a:p>
            <a:pPr marL="0" marR="0" lvl="0" indent="0" algn="ctr" defTabSz="819527"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Palatino Linotype"/>
              <a:ea typeface="+mn-ea"/>
              <a:cs typeface="+mn-cs"/>
            </a:endParaRPr>
          </a:p>
        </p:txBody>
      </p:sp>
      <p:cxnSp>
        <p:nvCxnSpPr>
          <p:cNvPr id="38" name="Straight Connector 37"/>
          <p:cNvCxnSpPr>
            <a:stCxn id="37" idx="3"/>
            <a:endCxn id="24" idx="4"/>
          </p:cNvCxnSpPr>
          <p:nvPr/>
        </p:nvCxnSpPr>
        <p:spPr>
          <a:xfrm flipH="1">
            <a:off x="2345859" y="932764"/>
            <a:ext cx="823954" cy="1025903"/>
          </a:xfrm>
          <a:prstGeom prst="line">
            <a:avLst/>
          </a:prstGeom>
          <a:ln w="38100">
            <a:solidFill>
              <a:schemeClr val="tx1">
                <a:lumMod val="50000"/>
              </a:schemeClr>
            </a:solidFill>
          </a:ln>
        </p:spPr>
        <p:style>
          <a:lnRef idx="2">
            <a:schemeClr val="accent1"/>
          </a:lnRef>
          <a:fillRef idx="0">
            <a:schemeClr val="accent1"/>
          </a:fillRef>
          <a:effectRef idx="1">
            <a:schemeClr val="accent1"/>
          </a:effectRef>
          <a:fontRef idx="minor">
            <a:schemeClr val="tx1"/>
          </a:fontRef>
        </p:style>
      </p:cxnSp>
      <p:sp>
        <p:nvSpPr>
          <p:cNvPr id="39" name="Oval 38"/>
          <p:cNvSpPr/>
          <p:nvPr/>
        </p:nvSpPr>
        <p:spPr>
          <a:xfrm>
            <a:off x="787576" y="6003924"/>
            <a:ext cx="685800" cy="292100"/>
          </a:xfrm>
          <a:prstGeom prst="ellipse">
            <a:avLst/>
          </a:prstGeom>
          <a:noFill/>
          <a:ln w="38100">
            <a:solidFill>
              <a:schemeClr val="accent1">
                <a:lumMod val="50000"/>
              </a:schemeClr>
            </a:solidFill>
          </a:ln>
        </p:spPr>
        <p:style>
          <a:lnRef idx="1">
            <a:schemeClr val="accent1"/>
          </a:lnRef>
          <a:fillRef idx="3">
            <a:schemeClr val="accent1"/>
          </a:fillRef>
          <a:effectRef idx="2">
            <a:schemeClr val="accent1"/>
          </a:effectRef>
          <a:fontRef idx="minor">
            <a:schemeClr val="lt1"/>
          </a:fontRef>
        </p:style>
        <p:txBody>
          <a:bodyPr lIns="91301" tIns="45652" rIns="91301" bIns="45652" rtlCol="0" anchor="ctr"/>
          <a:lstStyle/>
          <a:p>
            <a:pPr marL="0" marR="0" lvl="0" indent="0" algn="ctr" defTabSz="819527"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Palatino Linotype"/>
              <a:ea typeface="+mn-ea"/>
              <a:cs typeface="+mn-cs"/>
            </a:endParaRPr>
          </a:p>
        </p:txBody>
      </p:sp>
      <p:sp>
        <p:nvSpPr>
          <p:cNvPr id="40" name="Oval 39"/>
          <p:cNvSpPr/>
          <p:nvPr/>
        </p:nvSpPr>
        <p:spPr>
          <a:xfrm>
            <a:off x="106935" y="5919131"/>
            <a:ext cx="685800" cy="292100"/>
          </a:xfrm>
          <a:prstGeom prst="ellipse">
            <a:avLst/>
          </a:prstGeom>
          <a:noFill/>
          <a:ln w="38100">
            <a:solidFill>
              <a:schemeClr val="accent1">
                <a:lumMod val="50000"/>
              </a:schemeClr>
            </a:solidFill>
          </a:ln>
        </p:spPr>
        <p:style>
          <a:lnRef idx="1">
            <a:schemeClr val="accent1"/>
          </a:lnRef>
          <a:fillRef idx="3">
            <a:schemeClr val="accent1"/>
          </a:fillRef>
          <a:effectRef idx="2">
            <a:schemeClr val="accent1"/>
          </a:effectRef>
          <a:fontRef idx="minor">
            <a:schemeClr val="lt1"/>
          </a:fontRef>
        </p:style>
        <p:txBody>
          <a:bodyPr lIns="91301" tIns="45652" rIns="91301" bIns="45652" rtlCol="0" anchor="ctr"/>
          <a:lstStyle/>
          <a:p>
            <a:pPr marL="0" marR="0" lvl="0" indent="0" algn="ctr" defTabSz="819527"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Palatino Linotype"/>
              <a:ea typeface="+mn-ea"/>
              <a:cs typeface="+mn-cs"/>
            </a:endParaRPr>
          </a:p>
        </p:txBody>
      </p:sp>
      <p:sp>
        <p:nvSpPr>
          <p:cNvPr id="41" name="Oval 40"/>
          <p:cNvSpPr/>
          <p:nvPr/>
        </p:nvSpPr>
        <p:spPr>
          <a:xfrm>
            <a:off x="1022855" y="2327245"/>
            <a:ext cx="685800" cy="292100"/>
          </a:xfrm>
          <a:prstGeom prst="ellipse">
            <a:avLst/>
          </a:prstGeom>
          <a:noFill/>
          <a:ln w="38100">
            <a:solidFill>
              <a:schemeClr val="accent1">
                <a:lumMod val="50000"/>
              </a:schemeClr>
            </a:solidFill>
          </a:ln>
        </p:spPr>
        <p:style>
          <a:lnRef idx="1">
            <a:schemeClr val="accent1"/>
          </a:lnRef>
          <a:fillRef idx="3">
            <a:schemeClr val="accent1"/>
          </a:fillRef>
          <a:effectRef idx="2">
            <a:schemeClr val="accent1"/>
          </a:effectRef>
          <a:fontRef idx="minor">
            <a:schemeClr val="lt1"/>
          </a:fontRef>
        </p:style>
        <p:txBody>
          <a:bodyPr lIns="91301" tIns="45652" rIns="91301" bIns="45652" rtlCol="0" anchor="ctr"/>
          <a:lstStyle/>
          <a:p>
            <a:pPr marL="0" marR="0" lvl="0" indent="0" algn="ctr" defTabSz="819527"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Palatino Linotype"/>
              <a:ea typeface="+mn-ea"/>
              <a:cs typeface="+mn-cs"/>
            </a:endParaRPr>
          </a:p>
        </p:txBody>
      </p:sp>
      <p:sp>
        <p:nvSpPr>
          <p:cNvPr id="42" name="Oval 41"/>
          <p:cNvSpPr/>
          <p:nvPr/>
        </p:nvSpPr>
        <p:spPr>
          <a:xfrm>
            <a:off x="3111010" y="1636606"/>
            <a:ext cx="685800" cy="292100"/>
          </a:xfrm>
          <a:prstGeom prst="ellipse">
            <a:avLst/>
          </a:prstGeom>
          <a:noFill/>
          <a:ln w="38100">
            <a:solidFill>
              <a:schemeClr val="accent1">
                <a:lumMod val="50000"/>
              </a:schemeClr>
            </a:solidFill>
          </a:ln>
        </p:spPr>
        <p:style>
          <a:lnRef idx="1">
            <a:schemeClr val="accent1"/>
          </a:lnRef>
          <a:fillRef idx="3">
            <a:schemeClr val="accent1"/>
          </a:fillRef>
          <a:effectRef idx="2">
            <a:schemeClr val="accent1"/>
          </a:effectRef>
          <a:fontRef idx="minor">
            <a:schemeClr val="lt1"/>
          </a:fontRef>
        </p:style>
        <p:txBody>
          <a:bodyPr lIns="91301" tIns="45652" rIns="91301" bIns="45652" rtlCol="0" anchor="ctr"/>
          <a:lstStyle/>
          <a:p>
            <a:pPr marL="0" marR="0" lvl="0" indent="0" algn="ctr" defTabSz="819527"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Palatino Linotype"/>
              <a:ea typeface="+mn-ea"/>
              <a:cs typeface="+mn-cs"/>
            </a:endParaRPr>
          </a:p>
        </p:txBody>
      </p:sp>
      <p:sp>
        <p:nvSpPr>
          <p:cNvPr id="43" name="Oval 42"/>
          <p:cNvSpPr/>
          <p:nvPr/>
        </p:nvSpPr>
        <p:spPr>
          <a:xfrm>
            <a:off x="2768015" y="3996724"/>
            <a:ext cx="164321" cy="84435"/>
          </a:xfrm>
          <a:prstGeom prst="ellipse">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lIns="81958" tIns="40977" rIns="81958" bIns="40977" rtlCol="0" anchor="ctr"/>
          <a:lstStyle/>
          <a:p>
            <a:pPr marL="0" marR="0" lvl="0" indent="0" algn="ctr" defTabSz="819527"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7030A0"/>
              </a:solidFill>
              <a:effectLst/>
              <a:uLnTx/>
              <a:uFillTx/>
              <a:latin typeface="Palatino Linotype"/>
              <a:ea typeface="+mn-ea"/>
              <a:cs typeface="+mn-cs"/>
            </a:endParaRPr>
          </a:p>
        </p:txBody>
      </p:sp>
      <p:sp>
        <p:nvSpPr>
          <p:cNvPr id="44" name="Oval 43"/>
          <p:cNvSpPr/>
          <p:nvPr/>
        </p:nvSpPr>
        <p:spPr>
          <a:xfrm>
            <a:off x="3915683" y="3708527"/>
            <a:ext cx="685800" cy="292100"/>
          </a:xfrm>
          <a:prstGeom prst="ellipse">
            <a:avLst/>
          </a:prstGeom>
          <a:noFill/>
          <a:ln w="38100">
            <a:solidFill>
              <a:schemeClr val="accent1">
                <a:lumMod val="50000"/>
              </a:schemeClr>
            </a:solidFill>
          </a:ln>
        </p:spPr>
        <p:style>
          <a:lnRef idx="1">
            <a:schemeClr val="accent1"/>
          </a:lnRef>
          <a:fillRef idx="3">
            <a:schemeClr val="accent1"/>
          </a:fillRef>
          <a:effectRef idx="2">
            <a:schemeClr val="accent1"/>
          </a:effectRef>
          <a:fontRef idx="minor">
            <a:schemeClr val="lt1"/>
          </a:fontRef>
        </p:style>
        <p:txBody>
          <a:bodyPr lIns="91301" tIns="45652" rIns="91301" bIns="45652" rtlCol="0" anchor="ctr"/>
          <a:lstStyle/>
          <a:p>
            <a:pPr marL="0" marR="0" lvl="0" indent="0" algn="ctr" defTabSz="819527"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Palatino Linotype"/>
              <a:ea typeface="+mn-ea"/>
              <a:cs typeface="+mn-cs"/>
            </a:endParaRPr>
          </a:p>
        </p:txBody>
      </p:sp>
      <p:sp>
        <p:nvSpPr>
          <p:cNvPr id="45" name="Oval 44"/>
          <p:cNvSpPr/>
          <p:nvPr/>
        </p:nvSpPr>
        <p:spPr>
          <a:xfrm>
            <a:off x="1355363" y="1591426"/>
            <a:ext cx="685800" cy="292100"/>
          </a:xfrm>
          <a:prstGeom prst="ellipse">
            <a:avLst/>
          </a:prstGeom>
          <a:noFill/>
          <a:ln w="38100">
            <a:solidFill>
              <a:schemeClr val="accent1">
                <a:lumMod val="50000"/>
              </a:schemeClr>
            </a:solidFill>
          </a:ln>
        </p:spPr>
        <p:style>
          <a:lnRef idx="1">
            <a:schemeClr val="accent1"/>
          </a:lnRef>
          <a:fillRef idx="3">
            <a:schemeClr val="accent1"/>
          </a:fillRef>
          <a:effectRef idx="2">
            <a:schemeClr val="accent1"/>
          </a:effectRef>
          <a:fontRef idx="minor">
            <a:schemeClr val="lt1"/>
          </a:fontRef>
        </p:style>
        <p:txBody>
          <a:bodyPr lIns="91301" tIns="45652" rIns="91301" bIns="45652" rtlCol="0" anchor="ctr"/>
          <a:lstStyle/>
          <a:p>
            <a:pPr marL="0" marR="0" lvl="0" indent="0" algn="ctr" defTabSz="819527"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Palatino Linotype"/>
              <a:ea typeface="+mn-ea"/>
              <a:cs typeface="+mn-cs"/>
            </a:endParaRPr>
          </a:p>
        </p:txBody>
      </p:sp>
      <p:cxnSp>
        <p:nvCxnSpPr>
          <p:cNvPr id="46" name="Straight Connector 45"/>
          <p:cNvCxnSpPr>
            <a:stCxn id="44" idx="2"/>
          </p:cNvCxnSpPr>
          <p:nvPr/>
        </p:nvCxnSpPr>
        <p:spPr>
          <a:xfrm flipH="1">
            <a:off x="2826261" y="3854577"/>
            <a:ext cx="1089422" cy="80381"/>
          </a:xfrm>
          <a:prstGeom prst="line">
            <a:avLst/>
          </a:prstGeom>
          <a:ln w="38100">
            <a:solidFill>
              <a:srgbClr val="7030A0"/>
            </a:solidFill>
          </a:ln>
        </p:spPr>
        <p:style>
          <a:lnRef idx="2">
            <a:schemeClr val="accent1"/>
          </a:lnRef>
          <a:fillRef idx="0">
            <a:schemeClr val="accent1"/>
          </a:fillRef>
          <a:effectRef idx="1">
            <a:schemeClr val="accent1"/>
          </a:effectRef>
          <a:fontRef idx="minor">
            <a:schemeClr val="tx1"/>
          </a:fontRef>
        </p:style>
      </p:cxnSp>
      <p:cxnSp>
        <p:nvCxnSpPr>
          <p:cNvPr id="47" name="Straight Connector 46"/>
          <p:cNvCxnSpPr>
            <a:endCxn id="45" idx="5"/>
          </p:cNvCxnSpPr>
          <p:nvPr/>
        </p:nvCxnSpPr>
        <p:spPr>
          <a:xfrm flipH="1" flipV="1">
            <a:off x="1940741" y="1840745"/>
            <a:ext cx="2155783" cy="1883552"/>
          </a:xfrm>
          <a:prstGeom prst="line">
            <a:avLst/>
          </a:prstGeom>
          <a:ln w="38100">
            <a:solidFill>
              <a:srgbClr val="7030A0"/>
            </a:solidFill>
          </a:ln>
        </p:spPr>
        <p:style>
          <a:lnRef idx="2">
            <a:schemeClr val="accent1"/>
          </a:lnRef>
          <a:fillRef idx="0">
            <a:schemeClr val="accent1"/>
          </a:fillRef>
          <a:effectRef idx="1">
            <a:schemeClr val="accent1"/>
          </a:effectRef>
          <a:fontRef idx="minor">
            <a:schemeClr val="tx1"/>
          </a:fontRef>
        </p:style>
      </p:cxnSp>
      <p:cxnSp>
        <p:nvCxnSpPr>
          <p:cNvPr id="48" name="Straight Connector 47"/>
          <p:cNvCxnSpPr/>
          <p:nvPr/>
        </p:nvCxnSpPr>
        <p:spPr>
          <a:xfrm flipH="1">
            <a:off x="1388714" y="1871842"/>
            <a:ext cx="200680" cy="454859"/>
          </a:xfrm>
          <a:prstGeom prst="line">
            <a:avLst/>
          </a:prstGeom>
          <a:ln w="38100">
            <a:solidFill>
              <a:srgbClr val="7030A0"/>
            </a:solidFill>
          </a:ln>
        </p:spPr>
        <p:style>
          <a:lnRef idx="2">
            <a:schemeClr val="accent1"/>
          </a:lnRef>
          <a:fillRef idx="0">
            <a:schemeClr val="accent1"/>
          </a:fillRef>
          <a:effectRef idx="1">
            <a:schemeClr val="accent1"/>
          </a:effectRef>
          <a:fontRef idx="minor">
            <a:schemeClr val="tx1"/>
          </a:fontRef>
        </p:style>
      </p:cxnSp>
      <p:cxnSp>
        <p:nvCxnSpPr>
          <p:cNvPr id="49" name="Straight Connector 48"/>
          <p:cNvCxnSpPr/>
          <p:nvPr/>
        </p:nvCxnSpPr>
        <p:spPr>
          <a:xfrm>
            <a:off x="1502941" y="2601201"/>
            <a:ext cx="1256885" cy="1290919"/>
          </a:xfrm>
          <a:prstGeom prst="line">
            <a:avLst/>
          </a:prstGeom>
          <a:ln w="38100">
            <a:solidFill>
              <a:srgbClr val="7030A0"/>
            </a:solidFill>
          </a:ln>
        </p:spPr>
        <p:style>
          <a:lnRef idx="2">
            <a:schemeClr val="accent1"/>
          </a:lnRef>
          <a:fillRef idx="0">
            <a:schemeClr val="accent1"/>
          </a:fillRef>
          <a:effectRef idx="1">
            <a:schemeClr val="accent1"/>
          </a:effectRef>
          <a:fontRef idx="minor">
            <a:schemeClr val="tx1"/>
          </a:fontRef>
        </p:style>
      </p:cxnSp>
      <p:cxnSp>
        <p:nvCxnSpPr>
          <p:cNvPr id="50" name="Straight Connector 49"/>
          <p:cNvCxnSpPr>
            <a:stCxn id="24" idx="5"/>
            <a:endCxn id="42" idx="2"/>
          </p:cNvCxnSpPr>
          <p:nvPr/>
        </p:nvCxnSpPr>
        <p:spPr>
          <a:xfrm flipV="1">
            <a:off x="2403966" y="1782666"/>
            <a:ext cx="707055" cy="163647"/>
          </a:xfrm>
          <a:prstGeom prst="line">
            <a:avLst/>
          </a:prstGeom>
          <a:ln w="38100">
            <a:solidFill>
              <a:schemeClr val="tx1">
                <a:lumMod val="50000"/>
              </a:schemeClr>
            </a:solidFill>
          </a:ln>
        </p:spPr>
        <p:style>
          <a:lnRef idx="2">
            <a:schemeClr val="accent1"/>
          </a:lnRef>
          <a:fillRef idx="0">
            <a:schemeClr val="accent1"/>
          </a:fillRef>
          <a:effectRef idx="1">
            <a:schemeClr val="accent1"/>
          </a:effectRef>
          <a:fontRef idx="minor">
            <a:schemeClr val="tx1"/>
          </a:fontRef>
        </p:style>
      </p:cxnSp>
      <p:cxnSp>
        <p:nvCxnSpPr>
          <p:cNvPr id="51" name="Straight Connector 50"/>
          <p:cNvCxnSpPr>
            <a:stCxn id="43" idx="0"/>
            <a:endCxn id="45" idx="4"/>
          </p:cNvCxnSpPr>
          <p:nvPr/>
        </p:nvCxnSpPr>
        <p:spPr>
          <a:xfrm flipH="1" flipV="1">
            <a:off x="1698263" y="1883523"/>
            <a:ext cx="1151902" cy="2113190"/>
          </a:xfrm>
          <a:prstGeom prst="line">
            <a:avLst/>
          </a:prstGeom>
          <a:ln w="38100">
            <a:solidFill>
              <a:srgbClr val="7030A0"/>
            </a:solidFill>
          </a:ln>
        </p:spPr>
        <p:style>
          <a:lnRef idx="2">
            <a:schemeClr val="accent1"/>
          </a:lnRef>
          <a:fillRef idx="0">
            <a:schemeClr val="accent1"/>
          </a:fillRef>
          <a:effectRef idx="1">
            <a:schemeClr val="accent1"/>
          </a:effectRef>
          <a:fontRef idx="minor">
            <a:schemeClr val="tx1"/>
          </a:fontRef>
        </p:style>
      </p:cxnSp>
      <p:sp>
        <p:nvSpPr>
          <p:cNvPr id="55" name="Rectangle 54"/>
          <p:cNvSpPr/>
          <p:nvPr/>
        </p:nvSpPr>
        <p:spPr>
          <a:xfrm>
            <a:off x="1611936" y="5783991"/>
            <a:ext cx="3080569" cy="57630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81958" tIns="40977" rIns="81958" bIns="40977" rtlCol="0" anchor="ctr"/>
          <a:lstStyle/>
          <a:p>
            <a:pPr marL="0" marR="0" lvl="0" indent="0" algn="ctr" defTabSz="819527"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Palatino Linotype"/>
              <a:ea typeface="+mn-ea"/>
              <a:cs typeface="+mn-cs"/>
            </a:endParaRPr>
          </a:p>
        </p:txBody>
      </p:sp>
      <p:sp>
        <p:nvSpPr>
          <p:cNvPr id="57" name="Oval 56"/>
          <p:cNvSpPr/>
          <p:nvPr/>
        </p:nvSpPr>
        <p:spPr>
          <a:xfrm>
            <a:off x="280322" y="5789361"/>
            <a:ext cx="164321" cy="84435"/>
          </a:xfrm>
          <a:prstGeom prst="ellipse">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lIns="81958" tIns="40977" rIns="81958" bIns="40977" rtlCol="0" anchor="ctr"/>
          <a:lstStyle/>
          <a:p>
            <a:pPr marL="0" marR="0" lvl="0" indent="0" algn="ctr" defTabSz="819527"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0070C0"/>
              </a:solidFill>
              <a:effectLst/>
              <a:uLnTx/>
              <a:uFillTx/>
              <a:latin typeface="Palatino Linotype"/>
              <a:ea typeface="+mn-ea"/>
              <a:cs typeface="+mn-cs"/>
            </a:endParaRPr>
          </a:p>
        </p:txBody>
      </p:sp>
      <p:cxnSp>
        <p:nvCxnSpPr>
          <p:cNvPr id="58" name="Straight Connector 57"/>
          <p:cNvCxnSpPr>
            <a:stCxn id="12" idx="2"/>
            <a:endCxn id="57" idx="7"/>
          </p:cNvCxnSpPr>
          <p:nvPr/>
        </p:nvCxnSpPr>
        <p:spPr>
          <a:xfrm flipH="1">
            <a:off x="420567" y="5535763"/>
            <a:ext cx="1032251" cy="265955"/>
          </a:xfrm>
          <a:prstGeom prst="line">
            <a:avLst/>
          </a:prstGeom>
          <a:ln w="38100">
            <a:solidFill>
              <a:srgbClr val="0070C0"/>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4724400" y="152400"/>
            <a:ext cx="4495800" cy="1569628"/>
          </a:xfrm>
          <a:prstGeom prst="rect">
            <a:avLst/>
          </a:prstGeom>
          <a:noFill/>
        </p:spPr>
        <p:txBody>
          <a:bodyPr wrap="square" lIns="91301" tIns="45652" rIns="91301" bIns="45652" rtlCol="0">
            <a:spAutoFit/>
          </a:bodyPr>
          <a:lstStyle/>
          <a:p>
            <a:pPr marL="0" marR="0" lvl="0" indent="0" algn="ctr" defTabSz="819527" rtl="0" eaLnBrk="1" fontAlgn="base" latinLnBrk="0" hangingPunct="1">
              <a:lnSpc>
                <a:spcPct val="100000"/>
              </a:lnSpc>
              <a:spcBef>
                <a:spcPct val="0"/>
              </a:spcBef>
              <a:spcAft>
                <a:spcPct val="0"/>
              </a:spcAft>
              <a:buClrTx/>
              <a:buSzTx/>
              <a:buFontTx/>
              <a:buNone/>
              <a:tabLst/>
              <a:defRPr/>
            </a:pPr>
            <a:r>
              <a:rPr kumimoji="0" lang="en-US" sz="3200" b="1" i="0" u="none" strike="noStrike" kern="1200" cap="none" spc="0" normalizeH="0" baseline="0" noProof="0" dirty="0">
                <a:ln>
                  <a:noFill/>
                </a:ln>
                <a:solidFill>
                  <a:srgbClr val="FFC60D"/>
                </a:solidFill>
                <a:effectLst>
                  <a:outerShdw blurRad="38100" dist="38100" dir="2700000" algn="tl">
                    <a:srgbClr val="000000">
                      <a:alpha val="43137"/>
                    </a:srgbClr>
                  </a:outerShdw>
                </a:effectLst>
                <a:uLnTx/>
                <a:uFillTx/>
                <a:latin typeface="Arial" pitchFamily="34" charset="0"/>
                <a:ea typeface="+mn-ea"/>
                <a:cs typeface="Arial" pitchFamily="34" charset="0"/>
              </a:rPr>
              <a:t>Telehealth at</a:t>
            </a:r>
            <a:br>
              <a:rPr kumimoji="0" lang="en-US" sz="3200" b="1" i="0" u="none" strike="noStrike" kern="1200" cap="none" spc="0" normalizeH="0" baseline="0" noProof="0" dirty="0">
                <a:ln>
                  <a:noFill/>
                </a:ln>
                <a:solidFill>
                  <a:srgbClr val="FFC60D"/>
                </a:solidFill>
                <a:effectLst>
                  <a:outerShdw blurRad="38100" dist="38100" dir="2700000" algn="tl">
                    <a:srgbClr val="000000">
                      <a:alpha val="43137"/>
                    </a:srgbClr>
                  </a:outerShdw>
                </a:effectLst>
                <a:uLnTx/>
                <a:uFillTx/>
                <a:latin typeface="Arial" pitchFamily="34" charset="0"/>
                <a:ea typeface="+mn-ea"/>
                <a:cs typeface="Arial" pitchFamily="34" charset="0"/>
              </a:rPr>
            </a:br>
            <a:r>
              <a:rPr kumimoji="0" lang="en-US" sz="3200" b="1" i="0" u="none" strike="noStrike" kern="1200" cap="none" spc="0" normalizeH="0" baseline="0" noProof="0" dirty="0">
                <a:ln>
                  <a:noFill/>
                </a:ln>
                <a:solidFill>
                  <a:srgbClr val="FFC60D"/>
                </a:solidFill>
                <a:effectLst>
                  <a:outerShdw blurRad="38100" dist="38100" dir="2700000" algn="tl">
                    <a:srgbClr val="000000">
                      <a:alpha val="43137"/>
                    </a:srgbClr>
                  </a:outerShdw>
                </a:effectLst>
                <a:uLnTx/>
                <a:uFillTx/>
                <a:latin typeface="Arial" pitchFamily="34" charset="0"/>
                <a:ea typeface="+mn-ea"/>
                <a:cs typeface="Arial" pitchFamily="34" charset="0"/>
              </a:rPr>
              <a:t>ADPH County</a:t>
            </a:r>
            <a:br>
              <a:rPr kumimoji="0" lang="en-US" sz="3200" b="1" i="0" u="none" strike="noStrike" kern="1200" cap="none" spc="0" normalizeH="0" baseline="0" noProof="0" dirty="0">
                <a:ln>
                  <a:noFill/>
                </a:ln>
                <a:solidFill>
                  <a:srgbClr val="FFC60D"/>
                </a:solidFill>
                <a:effectLst>
                  <a:outerShdw blurRad="38100" dist="38100" dir="2700000" algn="tl">
                    <a:srgbClr val="000000">
                      <a:alpha val="43137"/>
                    </a:srgbClr>
                  </a:outerShdw>
                </a:effectLst>
                <a:uLnTx/>
                <a:uFillTx/>
                <a:latin typeface="Arial" pitchFamily="34" charset="0"/>
                <a:ea typeface="+mn-ea"/>
                <a:cs typeface="Arial" pitchFamily="34" charset="0"/>
              </a:rPr>
            </a:br>
            <a:r>
              <a:rPr kumimoji="0" lang="en-US" sz="3200" b="1" i="0" u="none" strike="noStrike" kern="1200" cap="none" spc="0" normalizeH="0" baseline="0" noProof="0" dirty="0">
                <a:ln>
                  <a:noFill/>
                </a:ln>
                <a:solidFill>
                  <a:srgbClr val="FFC60D"/>
                </a:solidFill>
                <a:effectLst>
                  <a:outerShdw blurRad="38100" dist="38100" dir="2700000" algn="tl">
                    <a:srgbClr val="000000">
                      <a:alpha val="43137"/>
                    </a:srgbClr>
                  </a:outerShdw>
                </a:effectLst>
                <a:uLnTx/>
                <a:uFillTx/>
                <a:latin typeface="Arial" pitchFamily="34" charset="0"/>
                <a:ea typeface="+mn-ea"/>
                <a:cs typeface="Arial" pitchFamily="34" charset="0"/>
              </a:rPr>
              <a:t>Health Departments </a:t>
            </a:r>
            <a:endParaRPr kumimoji="0" lang="en-US" sz="3200" b="0" i="0" u="none" strike="noStrike" kern="1200" cap="none" spc="0" normalizeH="0" baseline="0" noProof="0" dirty="0">
              <a:ln>
                <a:noFill/>
              </a:ln>
              <a:solidFill>
                <a:srgbClr val="FFC60D"/>
              </a:solidFill>
              <a:effectLst>
                <a:outerShdw blurRad="38100" dist="38100" dir="2700000" algn="tl">
                  <a:srgbClr val="000000">
                    <a:alpha val="43137"/>
                  </a:srgbClr>
                </a:outerShdw>
              </a:effectLst>
              <a:uLnTx/>
              <a:uFillTx/>
              <a:latin typeface="Arial" pitchFamily="34" charset="0"/>
              <a:ea typeface="+mn-ea"/>
              <a:cs typeface="Arial" pitchFamily="34" charset="0"/>
            </a:endParaRPr>
          </a:p>
        </p:txBody>
      </p:sp>
      <p:sp>
        <p:nvSpPr>
          <p:cNvPr id="54" name="TextBox 53"/>
          <p:cNvSpPr txBox="1"/>
          <p:nvPr/>
        </p:nvSpPr>
        <p:spPr>
          <a:xfrm>
            <a:off x="4800606" y="1905004"/>
            <a:ext cx="4190829" cy="4631910"/>
          </a:xfrm>
          <a:prstGeom prst="rect">
            <a:avLst/>
          </a:prstGeom>
          <a:solidFill>
            <a:sysClr val="window" lastClr="FFFFFF"/>
          </a:solidFill>
        </p:spPr>
        <p:txBody>
          <a:bodyPr wrap="square" lIns="91311" tIns="45657" rIns="91311" bIns="45657"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3200" b="1" i="0" u="none" strike="noStrike" kern="1200" cap="none" spc="0" normalizeH="0" baseline="0" noProof="0" dirty="0">
                <a:ln>
                  <a:noFill/>
                </a:ln>
                <a:solidFill>
                  <a:srgbClr val="800000"/>
                </a:solidFill>
                <a:effectLst/>
                <a:uLnTx/>
                <a:uFillTx/>
                <a:latin typeface="Calibri"/>
                <a:ea typeface="+mn-ea"/>
                <a:cs typeface="+mn-cs"/>
              </a:rPr>
              <a:t>Medical AIDS 	Outreach</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3200" b="1" i="0" u="none" strike="noStrike" kern="1200" cap="none" spc="0" normalizeH="0" baseline="0" noProof="0" dirty="0">
                <a:ln>
                  <a:noFill/>
                </a:ln>
                <a:solidFill>
                  <a:prstClr val="black">
                    <a:lumMod val="50000"/>
                  </a:prstClr>
                </a:solidFill>
                <a:effectLst/>
                <a:uLnTx/>
                <a:uFillTx/>
                <a:latin typeface="Calibri"/>
                <a:ea typeface="+mn-ea"/>
                <a:cs typeface="+mn-cs"/>
              </a:rPr>
              <a:t>UAB School of 	Medicine</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3200" b="1" i="0" u="none" strike="noStrike" kern="1200" cap="none" spc="0" normalizeH="0" baseline="0" noProof="0" dirty="0">
                <a:ln>
                  <a:noFill/>
                </a:ln>
                <a:solidFill>
                  <a:srgbClr val="FFC000"/>
                </a:solidFill>
                <a:effectLst/>
                <a:uLnTx/>
                <a:uFillTx/>
                <a:latin typeface="Calibri"/>
                <a:ea typeface="+mn-ea"/>
                <a:cs typeface="+mn-cs"/>
              </a:rPr>
              <a:t>AIDS Alabama</a:t>
            </a:r>
            <a:br>
              <a:rPr kumimoji="0" lang="en-US" sz="3200" b="1" i="0" u="none" strike="noStrike" kern="1200" cap="none" spc="0" normalizeH="0" baseline="0" noProof="0" dirty="0">
                <a:ln>
                  <a:noFill/>
                </a:ln>
                <a:solidFill>
                  <a:srgbClr val="FFC000"/>
                </a:solidFill>
                <a:effectLst/>
                <a:uLnTx/>
                <a:uFillTx/>
                <a:latin typeface="Calibri"/>
                <a:ea typeface="+mn-ea"/>
                <a:cs typeface="+mn-cs"/>
              </a:rPr>
            </a:br>
            <a:r>
              <a:rPr kumimoji="0" lang="en-US" sz="3200" b="1" i="0" u="none" strike="noStrike" kern="1200" cap="none" spc="0" normalizeH="0" baseline="0" noProof="0" dirty="0">
                <a:ln>
                  <a:noFill/>
                </a:ln>
                <a:solidFill>
                  <a:srgbClr val="7030A0"/>
                </a:solidFill>
                <a:effectLst/>
                <a:uLnTx/>
                <a:uFillTx/>
                <a:latin typeface="Calibri"/>
                <a:ea typeface="+mn-ea"/>
                <a:cs typeface="+mn-cs"/>
              </a:rPr>
              <a:t>ADPH STD Program</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3200" b="1" i="0" u="none" strike="noStrike" kern="1200" cap="none" spc="0" normalizeH="0" baseline="0" noProof="0" dirty="0">
                <a:ln>
                  <a:noFill/>
                </a:ln>
                <a:solidFill>
                  <a:srgbClr val="0070C0"/>
                </a:solidFill>
                <a:effectLst/>
                <a:uLnTx/>
                <a:uFillTx/>
                <a:latin typeface="Calibri"/>
                <a:ea typeface="+mn-ea"/>
                <a:cs typeface="+mn-cs"/>
              </a:rPr>
              <a:t>University of South    	Alabama</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0070C0"/>
                </a:solidFill>
                <a:effectLst/>
                <a:uLnTx/>
                <a:uFillTx/>
                <a:latin typeface="Calibri"/>
                <a:ea typeface="+mn-ea"/>
                <a:cs typeface="+mn-cs"/>
              </a:rPr>
              <a:t>(Diabetes education)</a:t>
            </a:r>
          </a:p>
        </p:txBody>
      </p:sp>
    </p:spTree>
    <p:extLst>
      <p:ext uri="{BB962C8B-B14F-4D97-AF65-F5344CB8AC3E}">
        <p14:creationId xmlns:p14="http://schemas.microsoft.com/office/powerpoint/2010/main" val="2550661041"/>
      </p:ext>
    </p:extLst>
  </p:cSld>
  <p:clrMapOvr>
    <a:masterClrMapping/>
  </p:clrMapOvr>
  <mc:AlternateContent xmlns:mc="http://schemas.openxmlformats.org/markup-compatibility/2006" xmlns:p14="http://schemas.microsoft.com/office/powerpoint/2010/main">
    <mc:Choice Requires="p14">
      <p:transition spd="slow" p14:dur="1500">
        <p:zoom/>
      </p:transition>
    </mc:Choice>
    <mc:Fallback xmlns="">
      <p:transition spd="slow">
        <p:zoom/>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l="-25000" r="-25000"/>
          </a:stretch>
        </a:blip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3" cstate="print"/>
          <a:srcRect l="25018" t="8986" r="11043" b="5299"/>
          <a:stretch>
            <a:fillRect/>
          </a:stretch>
        </p:blipFill>
        <p:spPr>
          <a:xfrm>
            <a:off x="114980" y="2"/>
            <a:ext cx="4609420" cy="6855101"/>
          </a:xfrm>
          <a:prstGeom prst="rect">
            <a:avLst/>
          </a:prstGeom>
        </p:spPr>
      </p:pic>
      <p:sp>
        <p:nvSpPr>
          <p:cNvPr id="4" name="Rectangle 3"/>
          <p:cNvSpPr/>
          <p:nvPr/>
        </p:nvSpPr>
        <p:spPr>
          <a:xfrm>
            <a:off x="1667868" y="6322127"/>
            <a:ext cx="3024634" cy="50577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81931" tIns="40964" rIns="81931" bIns="40964" rtlCol="0" anchor="ctr"/>
          <a:lstStyle/>
          <a:p>
            <a:pPr marL="0" marR="0" lvl="0" indent="0" algn="ctr" defTabSz="819239"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Palatino Linotype"/>
              <a:ea typeface="+mn-ea"/>
              <a:cs typeface="+mn-cs"/>
            </a:endParaRPr>
          </a:p>
        </p:txBody>
      </p:sp>
      <p:sp>
        <p:nvSpPr>
          <p:cNvPr id="7" name="Oval 6"/>
          <p:cNvSpPr/>
          <p:nvPr/>
        </p:nvSpPr>
        <p:spPr>
          <a:xfrm>
            <a:off x="747155" y="392424"/>
            <a:ext cx="685800" cy="292100"/>
          </a:xfrm>
          <a:prstGeom prst="ellipse">
            <a:avLst/>
          </a:prstGeom>
          <a:noFill/>
          <a:ln w="38100">
            <a:solidFill>
              <a:schemeClr val="accent1">
                <a:lumMod val="50000"/>
              </a:schemeClr>
            </a:solidFill>
          </a:ln>
        </p:spPr>
        <p:style>
          <a:lnRef idx="1">
            <a:schemeClr val="accent1"/>
          </a:lnRef>
          <a:fillRef idx="3">
            <a:schemeClr val="accent1"/>
          </a:fillRef>
          <a:effectRef idx="2">
            <a:schemeClr val="accent1"/>
          </a:effectRef>
          <a:fontRef idx="minor">
            <a:schemeClr val="lt1"/>
          </a:fontRef>
        </p:style>
        <p:txBody>
          <a:bodyPr lIns="91269" tIns="45635" rIns="91269" bIns="45635" rtlCol="0" anchor="ctr"/>
          <a:lstStyle/>
          <a:p>
            <a:pPr marL="0" marR="0" lvl="0" indent="0" algn="ctr" defTabSz="819239"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Palatino Linotype"/>
              <a:ea typeface="+mn-ea"/>
              <a:cs typeface="+mn-cs"/>
            </a:endParaRPr>
          </a:p>
        </p:txBody>
      </p:sp>
      <p:sp>
        <p:nvSpPr>
          <p:cNvPr id="8" name="Oval 7"/>
          <p:cNvSpPr/>
          <p:nvPr/>
        </p:nvSpPr>
        <p:spPr>
          <a:xfrm>
            <a:off x="1327669" y="3225969"/>
            <a:ext cx="685800" cy="292100"/>
          </a:xfrm>
          <a:prstGeom prst="ellipse">
            <a:avLst/>
          </a:prstGeom>
          <a:noFill/>
          <a:ln w="38100">
            <a:solidFill>
              <a:schemeClr val="accent1">
                <a:lumMod val="50000"/>
              </a:schemeClr>
            </a:solidFill>
          </a:ln>
        </p:spPr>
        <p:style>
          <a:lnRef idx="1">
            <a:schemeClr val="accent1"/>
          </a:lnRef>
          <a:fillRef idx="3">
            <a:schemeClr val="accent1"/>
          </a:fillRef>
          <a:effectRef idx="2">
            <a:schemeClr val="accent1"/>
          </a:effectRef>
          <a:fontRef idx="minor">
            <a:schemeClr val="lt1"/>
          </a:fontRef>
        </p:style>
        <p:txBody>
          <a:bodyPr lIns="91269" tIns="45635" rIns="91269" bIns="45635" rtlCol="0" anchor="ctr"/>
          <a:lstStyle/>
          <a:p>
            <a:pPr marL="0" marR="0" lvl="0" indent="0" algn="ctr" defTabSz="819239"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Palatino Linotype"/>
              <a:ea typeface="+mn-ea"/>
              <a:cs typeface="+mn-cs"/>
            </a:endParaRPr>
          </a:p>
        </p:txBody>
      </p:sp>
      <p:sp>
        <p:nvSpPr>
          <p:cNvPr id="9" name="Oval 8"/>
          <p:cNvSpPr/>
          <p:nvPr/>
        </p:nvSpPr>
        <p:spPr>
          <a:xfrm>
            <a:off x="715687" y="3852114"/>
            <a:ext cx="685800" cy="292100"/>
          </a:xfrm>
          <a:prstGeom prst="ellipse">
            <a:avLst/>
          </a:prstGeom>
          <a:noFill/>
          <a:ln w="38100">
            <a:solidFill>
              <a:schemeClr val="accent1">
                <a:lumMod val="50000"/>
              </a:schemeClr>
            </a:solidFill>
          </a:ln>
        </p:spPr>
        <p:style>
          <a:lnRef idx="1">
            <a:schemeClr val="accent1"/>
          </a:lnRef>
          <a:fillRef idx="3">
            <a:schemeClr val="accent1"/>
          </a:fillRef>
          <a:effectRef idx="2">
            <a:schemeClr val="accent1"/>
          </a:effectRef>
          <a:fontRef idx="minor">
            <a:schemeClr val="lt1"/>
          </a:fontRef>
        </p:style>
        <p:txBody>
          <a:bodyPr lIns="91269" tIns="45635" rIns="91269" bIns="45635" rtlCol="0" anchor="ctr"/>
          <a:lstStyle/>
          <a:p>
            <a:pPr marL="0" marR="0" lvl="0" indent="0" algn="ctr" defTabSz="819239"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Palatino Linotype"/>
              <a:ea typeface="+mn-ea"/>
              <a:cs typeface="+mn-cs"/>
            </a:endParaRPr>
          </a:p>
        </p:txBody>
      </p:sp>
      <p:sp>
        <p:nvSpPr>
          <p:cNvPr id="10" name="Oval 9"/>
          <p:cNvSpPr/>
          <p:nvPr/>
        </p:nvSpPr>
        <p:spPr>
          <a:xfrm>
            <a:off x="3868663" y="4834516"/>
            <a:ext cx="685800" cy="292100"/>
          </a:xfrm>
          <a:prstGeom prst="ellipse">
            <a:avLst/>
          </a:prstGeom>
          <a:noFill/>
          <a:ln w="38100">
            <a:solidFill>
              <a:schemeClr val="accent1">
                <a:lumMod val="50000"/>
              </a:schemeClr>
            </a:solidFill>
          </a:ln>
        </p:spPr>
        <p:style>
          <a:lnRef idx="1">
            <a:schemeClr val="accent1"/>
          </a:lnRef>
          <a:fillRef idx="3">
            <a:schemeClr val="accent1"/>
          </a:fillRef>
          <a:effectRef idx="2">
            <a:schemeClr val="accent1"/>
          </a:effectRef>
          <a:fontRef idx="minor">
            <a:schemeClr val="lt1"/>
          </a:fontRef>
        </p:style>
        <p:txBody>
          <a:bodyPr lIns="91269" tIns="45635" rIns="91269" bIns="45635" rtlCol="0" anchor="ctr"/>
          <a:lstStyle/>
          <a:p>
            <a:pPr marL="0" marR="0" lvl="0" indent="0" algn="ctr" defTabSz="819239"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Palatino Linotype"/>
              <a:ea typeface="+mn-ea"/>
              <a:cs typeface="+mn-cs"/>
            </a:endParaRPr>
          </a:p>
        </p:txBody>
      </p:sp>
      <p:sp>
        <p:nvSpPr>
          <p:cNvPr id="11" name="Oval 10"/>
          <p:cNvSpPr/>
          <p:nvPr/>
        </p:nvSpPr>
        <p:spPr>
          <a:xfrm>
            <a:off x="1662651" y="5017884"/>
            <a:ext cx="685800" cy="292100"/>
          </a:xfrm>
          <a:prstGeom prst="ellipse">
            <a:avLst/>
          </a:prstGeom>
          <a:noFill/>
          <a:ln w="38100">
            <a:solidFill>
              <a:schemeClr val="accent1">
                <a:lumMod val="50000"/>
              </a:schemeClr>
            </a:solidFill>
          </a:ln>
        </p:spPr>
        <p:style>
          <a:lnRef idx="1">
            <a:schemeClr val="accent1"/>
          </a:lnRef>
          <a:fillRef idx="3">
            <a:schemeClr val="accent1"/>
          </a:fillRef>
          <a:effectRef idx="2">
            <a:schemeClr val="accent1"/>
          </a:effectRef>
          <a:fontRef idx="minor">
            <a:schemeClr val="lt1"/>
          </a:fontRef>
        </p:style>
        <p:txBody>
          <a:bodyPr lIns="91269" tIns="45635" rIns="91269" bIns="45635" rtlCol="0" anchor="ctr"/>
          <a:lstStyle/>
          <a:p>
            <a:pPr marL="0" marR="0" lvl="0" indent="0" algn="ctr" defTabSz="819239"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Palatino Linotype"/>
              <a:ea typeface="+mn-ea"/>
              <a:cs typeface="+mn-cs"/>
            </a:endParaRPr>
          </a:p>
        </p:txBody>
      </p:sp>
      <p:sp>
        <p:nvSpPr>
          <p:cNvPr id="12" name="Oval 11"/>
          <p:cNvSpPr/>
          <p:nvPr/>
        </p:nvSpPr>
        <p:spPr>
          <a:xfrm>
            <a:off x="1452818" y="5389711"/>
            <a:ext cx="685800" cy="292100"/>
          </a:xfrm>
          <a:prstGeom prst="ellipse">
            <a:avLst/>
          </a:prstGeom>
          <a:noFill/>
          <a:ln w="38100">
            <a:solidFill>
              <a:schemeClr val="accent1">
                <a:lumMod val="50000"/>
              </a:schemeClr>
            </a:solidFill>
          </a:ln>
        </p:spPr>
        <p:style>
          <a:lnRef idx="1">
            <a:schemeClr val="accent1"/>
          </a:lnRef>
          <a:fillRef idx="3">
            <a:schemeClr val="accent1"/>
          </a:fillRef>
          <a:effectRef idx="2">
            <a:schemeClr val="accent1"/>
          </a:effectRef>
          <a:fontRef idx="minor">
            <a:schemeClr val="lt1"/>
          </a:fontRef>
        </p:style>
        <p:txBody>
          <a:bodyPr lIns="91269" tIns="45635" rIns="91269" bIns="45635" rtlCol="0" anchor="ctr"/>
          <a:lstStyle/>
          <a:p>
            <a:pPr marL="0" marR="0" lvl="0" indent="0" algn="ctr" defTabSz="819239"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Palatino Linotype"/>
              <a:ea typeface="+mn-ea"/>
              <a:cs typeface="+mn-cs"/>
            </a:endParaRPr>
          </a:p>
        </p:txBody>
      </p:sp>
      <p:sp>
        <p:nvSpPr>
          <p:cNvPr id="13" name="Oval 12"/>
          <p:cNvSpPr/>
          <p:nvPr/>
        </p:nvSpPr>
        <p:spPr>
          <a:xfrm>
            <a:off x="2365633" y="5293119"/>
            <a:ext cx="685800" cy="292100"/>
          </a:xfrm>
          <a:prstGeom prst="ellipse">
            <a:avLst/>
          </a:prstGeom>
          <a:noFill/>
          <a:ln w="38100">
            <a:solidFill>
              <a:schemeClr val="accent1">
                <a:lumMod val="50000"/>
              </a:schemeClr>
            </a:solidFill>
          </a:ln>
        </p:spPr>
        <p:style>
          <a:lnRef idx="1">
            <a:schemeClr val="accent1"/>
          </a:lnRef>
          <a:fillRef idx="3">
            <a:schemeClr val="accent1"/>
          </a:fillRef>
          <a:effectRef idx="2">
            <a:schemeClr val="accent1"/>
          </a:effectRef>
          <a:fontRef idx="minor">
            <a:schemeClr val="lt1"/>
          </a:fontRef>
        </p:style>
        <p:txBody>
          <a:bodyPr lIns="91269" tIns="45635" rIns="91269" bIns="45635" rtlCol="0" anchor="ctr"/>
          <a:lstStyle/>
          <a:p>
            <a:pPr marL="0" marR="0" lvl="0" indent="0" algn="ctr" defTabSz="819239"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Palatino Linotype"/>
              <a:ea typeface="+mn-ea"/>
              <a:cs typeface="+mn-cs"/>
            </a:endParaRPr>
          </a:p>
        </p:txBody>
      </p:sp>
      <p:cxnSp>
        <p:nvCxnSpPr>
          <p:cNvPr id="14" name="Straight Connector 13"/>
          <p:cNvCxnSpPr>
            <a:endCxn id="10" idx="1"/>
          </p:cNvCxnSpPr>
          <p:nvPr/>
        </p:nvCxnSpPr>
        <p:spPr>
          <a:xfrm>
            <a:off x="3103466" y="3931168"/>
            <a:ext cx="865629" cy="946122"/>
          </a:xfrm>
          <a:prstGeom prst="line">
            <a:avLst/>
          </a:prstGeom>
          <a:ln w="38100">
            <a:solidFill>
              <a:schemeClr val="accent2">
                <a:lumMod val="50000"/>
              </a:schemeClr>
            </a:solidFill>
          </a:ln>
        </p:spPr>
        <p:style>
          <a:lnRef idx="2">
            <a:schemeClr val="accent1"/>
          </a:lnRef>
          <a:fillRef idx="0">
            <a:schemeClr val="accent1"/>
          </a:fillRef>
          <a:effectRef idx="1">
            <a:schemeClr val="accent1"/>
          </a:effectRef>
          <a:fontRef idx="minor">
            <a:schemeClr val="tx1"/>
          </a:fontRef>
        </p:style>
      </p:cxnSp>
      <p:cxnSp>
        <p:nvCxnSpPr>
          <p:cNvPr id="15" name="Straight Connector 14"/>
          <p:cNvCxnSpPr>
            <a:endCxn id="13" idx="7"/>
          </p:cNvCxnSpPr>
          <p:nvPr/>
        </p:nvCxnSpPr>
        <p:spPr>
          <a:xfrm flipH="1">
            <a:off x="2951000" y="4034861"/>
            <a:ext cx="189992" cy="1301035"/>
          </a:xfrm>
          <a:prstGeom prst="line">
            <a:avLst/>
          </a:prstGeom>
          <a:ln w="38100">
            <a:solidFill>
              <a:schemeClr val="accent2">
                <a:lumMod val="50000"/>
              </a:schemeClr>
            </a:solidFill>
          </a:ln>
        </p:spPr>
        <p:style>
          <a:lnRef idx="2">
            <a:schemeClr val="accent1"/>
          </a:lnRef>
          <a:fillRef idx="0">
            <a:schemeClr val="accent1"/>
          </a:fillRef>
          <a:effectRef idx="1">
            <a:schemeClr val="accent1"/>
          </a:effectRef>
          <a:fontRef idx="minor">
            <a:schemeClr val="tx1"/>
          </a:fontRef>
        </p:style>
      </p:cxnSp>
      <p:cxnSp>
        <p:nvCxnSpPr>
          <p:cNvPr id="16" name="Straight Connector 15"/>
          <p:cNvCxnSpPr>
            <a:stCxn id="21" idx="4"/>
            <a:endCxn id="9" idx="6"/>
          </p:cNvCxnSpPr>
          <p:nvPr/>
        </p:nvCxnSpPr>
        <p:spPr>
          <a:xfrm flipH="1">
            <a:off x="1401488" y="3995938"/>
            <a:ext cx="1745134" cy="2237"/>
          </a:xfrm>
          <a:prstGeom prst="line">
            <a:avLst/>
          </a:prstGeom>
          <a:ln w="38100">
            <a:solidFill>
              <a:schemeClr val="accent2">
                <a:lumMod val="50000"/>
              </a:schemeClr>
            </a:solidFill>
          </a:ln>
        </p:spPr>
        <p:style>
          <a:lnRef idx="2">
            <a:schemeClr val="accent1"/>
          </a:lnRef>
          <a:fillRef idx="0">
            <a:schemeClr val="accent1"/>
          </a:fillRef>
          <a:effectRef idx="1">
            <a:schemeClr val="accent1"/>
          </a:effectRef>
          <a:fontRef idx="minor">
            <a:schemeClr val="tx1"/>
          </a:fontRef>
        </p:style>
      </p:cxnSp>
      <p:cxnSp>
        <p:nvCxnSpPr>
          <p:cNvPr id="17" name="Straight Connector 16"/>
          <p:cNvCxnSpPr>
            <a:stCxn id="8" idx="5"/>
            <a:endCxn id="21" idx="0"/>
          </p:cNvCxnSpPr>
          <p:nvPr/>
        </p:nvCxnSpPr>
        <p:spPr>
          <a:xfrm>
            <a:off x="1913038" y="3475306"/>
            <a:ext cx="1233585" cy="436197"/>
          </a:xfrm>
          <a:prstGeom prst="line">
            <a:avLst/>
          </a:prstGeom>
          <a:ln w="38100">
            <a:solidFill>
              <a:schemeClr val="accent2">
                <a:lumMod val="5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a:endCxn id="12" idx="6"/>
          </p:cNvCxnSpPr>
          <p:nvPr/>
        </p:nvCxnSpPr>
        <p:spPr>
          <a:xfrm flipH="1">
            <a:off x="2138621" y="3978321"/>
            <a:ext cx="985188" cy="1557439"/>
          </a:xfrm>
          <a:prstGeom prst="line">
            <a:avLst/>
          </a:prstGeom>
          <a:ln w="38100">
            <a:solidFill>
              <a:schemeClr val="accent2">
                <a:lumMod val="50000"/>
              </a:schemeClr>
            </a:solidFill>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a:stCxn id="24" idx="4"/>
            <a:endCxn id="23" idx="7"/>
          </p:cNvCxnSpPr>
          <p:nvPr/>
        </p:nvCxnSpPr>
        <p:spPr>
          <a:xfrm flipH="1">
            <a:off x="2167918" y="1958671"/>
            <a:ext cx="177945" cy="1680680"/>
          </a:xfrm>
          <a:prstGeom prst="line">
            <a:avLst/>
          </a:prstGeom>
          <a:ln w="38100">
            <a:solidFill>
              <a:schemeClr val="tx1">
                <a:lumMod val="5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a:stCxn id="7" idx="5"/>
            <a:endCxn id="24" idx="0"/>
          </p:cNvCxnSpPr>
          <p:nvPr/>
        </p:nvCxnSpPr>
        <p:spPr>
          <a:xfrm>
            <a:off x="1332536" y="641758"/>
            <a:ext cx="1013337" cy="1232489"/>
          </a:xfrm>
          <a:prstGeom prst="line">
            <a:avLst/>
          </a:prstGeom>
          <a:ln w="38100">
            <a:solidFill>
              <a:schemeClr val="tx1">
                <a:lumMod val="50000"/>
              </a:schemeClr>
            </a:solidFill>
          </a:ln>
        </p:spPr>
        <p:style>
          <a:lnRef idx="2">
            <a:schemeClr val="accent1"/>
          </a:lnRef>
          <a:fillRef idx="0">
            <a:schemeClr val="accent1"/>
          </a:fillRef>
          <a:effectRef idx="1">
            <a:schemeClr val="accent1"/>
          </a:effectRef>
          <a:fontRef idx="minor">
            <a:schemeClr val="tx1"/>
          </a:fontRef>
        </p:style>
      </p:cxnSp>
      <p:sp>
        <p:nvSpPr>
          <p:cNvPr id="21" name="Oval 20"/>
          <p:cNvSpPr/>
          <p:nvPr/>
        </p:nvSpPr>
        <p:spPr>
          <a:xfrm>
            <a:off x="3064474" y="3911504"/>
            <a:ext cx="164321" cy="84435"/>
          </a:xfrm>
          <a:prstGeom prst="ellipse">
            <a:avLst/>
          </a:prstGeom>
          <a:solidFill>
            <a:schemeClr val="accent2">
              <a:lumMod val="50000"/>
            </a:schemeClr>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81931" tIns="40964" rIns="81931" bIns="40964" rtlCol="0" anchor="ctr"/>
          <a:lstStyle/>
          <a:p>
            <a:pPr marL="0" marR="0" lvl="0" indent="0" algn="ctr" defTabSz="819239"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Palatino Linotype"/>
              <a:ea typeface="+mn-ea"/>
              <a:cs typeface="+mn-cs"/>
            </a:endParaRPr>
          </a:p>
        </p:txBody>
      </p:sp>
      <p:cxnSp>
        <p:nvCxnSpPr>
          <p:cNvPr id="22" name="Straight Connector 21"/>
          <p:cNvCxnSpPr>
            <a:stCxn id="21" idx="7"/>
          </p:cNvCxnSpPr>
          <p:nvPr/>
        </p:nvCxnSpPr>
        <p:spPr>
          <a:xfrm flipH="1">
            <a:off x="2129385" y="3923856"/>
            <a:ext cx="1075331" cy="1120369"/>
          </a:xfrm>
          <a:prstGeom prst="line">
            <a:avLst/>
          </a:prstGeom>
          <a:ln w="38100">
            <a:solidFill>
              <a:schemeClr val="accent2">
                <a:lumMod val="50000"/>
              </a:schemeClr>
            </a:solidFill>
          </a:ln>
        </p:spPr>
        <p:style>
          <a:lnRef idx="2">
            <a:schemeClr val="accent1"/>
          </a:lnRef>
          <a:fillRef idx="0">
            <a:schemeClr val="accent1"/>
          </a:fillRef>
          <a:effectRef idx="1">
            <a:schemeClr val="accent1"/>
          </a:effectRef>
          <a:fontRef idx="minor">
            <a:schemeClr val="tx1"/>
          </a:fontRef>
        </p:style>
      </p:cxnSp>
      <p:sp>
        <p:nvSpPr>
          <p:cNvPr id="23" name="Oval 22"/>
          <p:cNvSpPr/>
          <p:nvPr/>
        </p:nvSpPr>
        <p:spPr>
          <a:xfrm>
            <a:off x="1582546" y="3596574"/>
            <a:ext cx="685800" cy="292100"/>
          </a:xfrm>
          <a:prstGeom prst="ellipse">
            <a:avLst/>
          </a:prstGeom>
          <a:noFill/>
          <a:ln w="38100">
            <a:solidFill>
              <a:schemeClr val="accent1">
                <a:lumMod val="50000"/>
              </a:schemeClr>
            </a:solidFill>
          </a:ln>
        </p:spPr>
        <p:style>
          <a:lnRef idx="1">
            <a:schemeClr val="accent1"/>
          </a:lnRef>
          <a:fillRef idx="3">
            <a:schemeClr val="accent1"/>
          </a:fillRef>
          <a:effectRef idx="2">
            <a:schemeClr val="accent1"/>
          </a:effectRef>
          <a:fontRef idx="minor">
            <a:schemeClr val="lt1"/>
          </a:fontRef>
        </p:style>
        <p:txBody>
          <a:bodyPr lIns="91269" tIns="45635" rIns="91269" bIns="45635" rtlCol="0" anchor="ctr"/>
          <a:lstStyle/>
          <a:p>
            <a:pPr marL="0" marR="0" lvl="0" indent="0" algn="ctr" defTabSz="819239"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Palatino Linotype"/>
              <a:ea typeface="+mn-ea"/>
              <a:cs typeface="+mn-cs"/>
            </a:endParaRPr>
          </a:p>
        </p:txBody>
      </p:sp>
      <p:sp>
        <p:nvSpPr>
          <p:cNvPr id="24" name="Oval 23"/>
          <p:cNvSpPr/>
          <p:nvPr/>
        </p:nvSpPr>
        <p:spPr>
          <a:xfrm>
            <a:off x="2263713" y="1874247"/>
            <a:ext cx="164321" cy="84435"/>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81931" tIns="40964" rIns="81931" bIns="40964" rtlCol="0" anchor="ctr"/>
          <a:lstStyle/>
          <a:p>
            <a:pPr marL="0" marR="0" lvl="0" indent="0" algn="ctr" defTabSz="819239"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Palatino Linotype"/>
              <a:ea typeface="+mn-ea"/>
              <a:cs typeface="+mn-cs"/>
            </a:endParaRPr>
          </a:p>
        </p:txBody>
      </p:sp>
      <p:sp>
        <p:nvSpPr>
          <p:cNvPr id="25" name="Oval 24"/>
          <p:cNvSpPr/>
          <p:nvPr/>
        </p:nvSpPr>
        <p:spPr>
          <a:xfrm>
            <a:off x="2680915" y="3712531"/>
            <a:ext cx="685800" cy="292100"/>
          </a:xfrm>
          <a:prstGeom prst="ellipse">
            <a:avLst/>
          </a:prstGeom>
          <a:noFill/>
          <a:ln w="38100">
            <a:solidFill>
              <a:schemeClr val="accent1">
                <a:lumMod val="50000"/>
              </a:schemeClr>
            </a:solidFill>
          </a:ln>
        </p:spPr>
        <p:style>
          <a:lnRef idx="1">
            <a:schemeClr val="accent1"/>
          </a:lnRef>
          <a:fillRef idx="3">
            <a:schemeClr val="accent1"/>
          </a:fillRef>
          <a:effectRef idx="2">
            <a:schemeClr val="accent1"/>
          </a:effectRef>
          <a:fontRef idx="minor">
            <a:schemeClr val="lt1"/>
          </a:fontRef>
        </p:style>
        <p:txBody>
          <a:bodyPr lIns="91269" tIns="45635" rIns="91269" bIns="45635" rtlCol="0" anchor="ctr"/>
          <a:lstStyle/>
          <a:p>
            <a:pPr marL="0" marR="0" lvl="0" indent="0" algn="ctr" defTabSz="819239"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Palatino Linotype"/>
              <a:ea typeface="+mn-ea"/>
              <a:cs typeface="+mn-cs"/>
            </a:endParaRPr>
          </a:p>
        </p:txBody>
      </p:sp>
      <p:sp>
        <p:nvSpPr>
          <p:cNvPr id="26" name="Oval 25"/>
          <p:cNvSpPr/>
          <p:nvPr/>
        </p:nvSpPr>
        <p:spPr>
          <a:xfrm>
            <a:off x="2980218" y="4459091"/>
            <a:ext cx="685800" cy="292100"/>
          </a:xfrm>
          <a:prstGeom prst="ellipse">
            <a:avLst/>
          </a:prstGeom>
          <a:noFill/>
          <a:ln w="38100">
            <a:solidFill>
              <a:schemeClr val="accent1">
                <a:lumMod val="50000"/>
              </a:schemeClr>
            </a:solidFill>
          </a:ln>
        </p:spPr>
        <p:style>
          <a:lnRef idx="1">
            <a:schemeClr val="accent1"/>
          </a:lnRef>
          <a:fillRef idx="3">
            <a:schemeClr val="accent1"/>
          </a:fillRef>
          <a:effectRef idx="2">
            <a:schemeClr val="accent1"/>
          </a:effectRef>
          <a:fontRef idx="minor">
            <a:schemeClr val="lt1"/>
          </a:fontRef>
        </p:style>
        <p:txBody>
          <a:bodyPr lIns="91269" tIns="45635" rIns="91269" bIns="45635" rtlCol="0" anchor="ctr"/>
          <a:lstStyle/>
          <a:p>
            <a:pPr marL="0" marR="0" lvl="0" indent="0" algn="ctr" defTabSz="819239"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Palatino Linotype"/>
              <a:ea typeface="+mn-ea"/>
              <a:cs typeface="+mn-cs"/>
            </a:endParaRPr>
          </a:p>
        </p:txBody>
      </p:sp>
      <p:cxnSp>
        <p:nvCxnSpPr>
          <p:cNvPr id="27" name="Straight Connector 26"/>
          <p:cNvCxnSpPr>
            <a:stCxn id="24" idx="4"/>
            <a:endCxn id="26" idx="1"/>
          </p:cNvCxnSpPr>
          <p:nvPr/>
        </p:nvCxnSpPr>
        <p:spPr>
          <a:xfrm>
            <a:off x="2345859" y="1958667"/>
            <a:ext cx="734792" cy="2543201"/>
          </a:xfrm>
          <a:prstGeom prst="line">
            <a:avLst/>
          </a:prstGeom>
          <a:ln w="38100">
            <a:solidFill>
              <a:schemeClr val="tx1">
                <a:lumMod val="50000"/>
              </a:schemeClr>
            </a:solidFill>
          </a:ln>
        </p:spPr>
        <p:style>
          <a:lnRef idx="2">
            <a:schemeClr val="accent1"/>
          </a:lnRef>
          <a:fillRef idx="0">
            <a:schemeClr val="accent1"/>
          </a:fillRef>
          <a:effectRef idx="1">
            <a:schemeClr val="accent1"/>
          </a:effectRef>
          <a:fontRef idx="minor">
            <a:schemeClr val="tx1"/>
          </a:fontRef>
        </p:style>
      </p:cxnSp>
      <p:cxnSp>
        <p:nvCxnSpPr>
          <p:cNvPr id="28" name="Straight Connector 27"/>
          <p:cNvCxnSpPr>
            <a:stCxn id="24" idx="4"/>
            <a:endCxn id="25" idx="7"/>
          </p:cNvCxnSpPr>
          <p:nvPr/>
        </p:nvCxnSpPr>
        <p:spPr>
          <a:xfrm>
            <a:off x="2345873" y="1958667"/>
            <a:ext cx="920423" cy="1796638"/>
          </a:xfrm>
          <a:prstGeom prst="line">
            <a:avLst/>
          </a:prstGeom>
          <a:ln w="38100">
            <a:solidFill>
              <a:schemeClr val="tx1">
                <a:lumMod val="50000"/>
              </a:schemeClr>
            </a:solidFill>
          </a:ln>
        </p:spPr>
        <p:style>
          <a:lnRef idx="2">
            <a:schemeClr val="accent1"/>
          </a:lnRef>
          <a:fillRef idx="0">
            <a:schemeClr val="accent1"/>
          </a:fillRef>
          <a:effectRef idx="1">
            <a:schemeClr val="accent1"/>
          </a:effectRef>
          <a:fontRef idx="minor">
            <a:schemeClr val="tx1"/>
          </a:fontRef>
        </p:style>
      </p:cxnSp>
      <p:cxnSp>
        <p:nvCxnSpPr>
          <p:cNvPr id="30" name="Straight Connector 29"/>
          <p:cNvCxnSpPr>
            <a:stCxn id="24" idx="5"/>
          </p:cNvCxnSpPr>
          <p:nvPr/>
        </p:nvCxnSpPr>
        <p:spPr>
          <a:xfrm>
            <a:off x="2403955" y="1946306"/>
            <a:ext cx="496086" cy="240653"/>
          </a:xfrm>
          <a:prstGeom prst="line">
            <a:avLst/>
          </a:prstGeom>
          <a:ln w="38100">
            <a:solidFill>
              <a:schemeClr val="tx1">
                <a:lumMod val="50000"/>
              </a:schemeClr>
            </a:solidFill>
          </a:ln>
        </p:spPr>
        <p:style>
          <a:lnRef idx="2">
            <a:schemeClr val="accent1"/>
          </a:lnRef>
          <a:fillRef idx="0">
            <a:schemeClr val="accent1"/>
          </a:fillRef>
          <a:effectRef idx="1">
            <a:schemeClr val="accent1"/>
          </a:effectRef>
          <a:fontRef idx="minor">
            <a:schemeClr val="tx1"/>
          </a:fontRef>
        </p:style>
      </p:cxnSp>
      <p:sp>
        <p:nvSpPr>
          <p:cNvPr id="31" name="Oval 30"/>
          <p:cNvSpPr/>
          <p:nvPr/>
        </p:nvSpPr>
        <p:spPr>
          <a:xfrm>
            <a:off x="2093945" y="2341081"/>
            <a:ext cx="685800" cy="292100"/>
          </a:xfrm>
          <a:prstGeom prst="ellipse">
            <a:avLst/>
          </a:prstGeom>
          <a:noFill/>
          <a:ln w="38100">
            <a:solidFill>
              <a:schemeClr val="accent1">
                <a:lumMod val="50000"/>
              </a:schemeClr>
            </a:solidFill>
          </a:ln>
        </p:spPr>
        <p:style>
          <a:lnRef idx="1">
            <a:schemeClr val="accent1"/>
          </a:lnRef>
          <a:fillRef idx="3">
            <a:schemeClr val="accent1"/>
          </a:fillRef>
          <a:effectRef idx="2">
            <a:schemeClr val="accent1"/>
          </a:effectRef>
          <a:fontRef idx="minor">
            <a:schemeClr val="lt1"/>
          </a:fontRef>
        </p:style>
        <p:txBody>
          <a:bodyPr lIns="91269" tIns="45635" rIns="91269" bIns="45635" rtlCol="0" anchor="ctr"/>
          <a:lstStyle/>
          <a:p>
            <a:pPr marL="0" marR="0" lvl="0" indent="0" algn="ctr" defTabSz="819239"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Palatino Linotype"/>
              <a:ea typeface="+mn-ea"/>
              <a:cs typeface="+mn-cs"/>
            </a:endParaRPr>
          </a:p>
        </p:txBody>
      </p:sp>
      <p:cxnSp>
        <p:nvCxnSpPr>
          <p:cNvPr id="32" name="Straight Connector 31"/>
          <p:cNvCxnSpPr/>
          <p:nvPr/>
        </p:nvCxnSpPr>
        <p:spPr>
          <a:xfrm flipH="1">
            <a:off x="2368412" y="1946302"/>
            <a:ext cx="6544" cy="371996"/>
          </a:xfrm>
          <a:prstGeom prst="line">
            <a:avLst/>
          </a:prstGeom>
          <a:ln w="38100">
            <a:solidFill>
              <a:schemeClr val="tx1">
                <a:lumMod val="50000"/>
              </a:schemeClr>
            </a:solidFill>
          </a:ln>
        </p:spPr>
        <p:style>
          <a:lnRef idx="2">
            <a:schemeClr val="accent1"/>
          </a:lnRef>
          <a:fillRef idx="0">
            <a:schemeClr val="accent1"/>
          </a:fillRef>
          <a:effectRef idx="1">
            <a:schemeClr val="accent1"/>
          </a:effectRef>
          <a:fontRef idx="minor">
            <a:schemeClr val="tx1"/>
          </a:fontRef>
        </p:style>
      </p:cxnSp>
      <p:cxnSp>
        <p:nvCxnSpPr>
          <p:cNvPr id="33" name="Straight Connector 32"/>
          <p:cNvCxnSpPr>
            <a:stCxn id="24" idx="1"/>
            <a:endCxn id="8" idx="0"/>
          </p:cNvCxnSpPr>
          <p:nvPr/>
        </p:nvCxnSpPr>
        <p:spPr>
          <a:xfrm flipH="1">
            <a:off x="1670569" y="1886600"/>
            <a:ext cx="617194" cy="1339371"/>
          </a:xfrm>
          <a:prstGeom prst="line">
            <a:avLst/>
          </a:prstGeom>
          <a:ln w="38100">
            <a:solidFill>
              <a:schemeClr val="tx1">
                <a:lumMod val="50000"/>
              </a:schemeClr>
            </a:solidFill>
          </a:ln>
        </p:spPr>
        <p:style>
          <a:lnRef idx="2">
            <a:schemeClr val="accent1"/>
          </a:lnRef>
          <a:fillRef idx="0">
            <a:schemeClr val="accent1"/>
          </a:fillRef>
          <a:effectRef idx="1">
            <a:schemeClr val="accent1"/>
          </a:effectRef>
          <a:fontRef idx="minor">
            <a:schemeClr val="tx1"/>
          </a:fontRef>
        </p:style>
      </p:cxnSp>
      <p:cxnSp>
        <p:nvCxnSpPr>
          <p:cNvPr id="34" name="Straight Connector 33"/>
          <p:cNvCxnSpPr/>
          <p:nvPr/>
        </p:nvCxnSpPr>
        <p:spPr>
          <a:xfrm flipH="1">
            <a:off x="496583" y="2185145"/>
            <a:ext cx="1421138" cy="3712541"/>
          </a:xfrm>
          <a:prstGeom prst="line">
            <a:avLst/>
          </a:prstGeom>
          <a:ln w="38100">
            <a:solidFill>
              <a:srgbClr val="FFC000"/>
            </a:solidFill>
          </a:ln>
        </p:spPr>
        <p:style>
          <a:lnRef idx="2">
            <a:schemeClr val="accent1"/>
          </a:lnRef>
          <a:fillRef idx="0">
            <a:schemeClr val="accent1"/>
          </a:fillRef>
          <a:effectRef idx="1">
            <a:schemeClr val="accent1"/>
          </a:effectRef>
          <a:fontRef idx="minor">
            <a:schemeClr val="tx1"/>
          </a:fontRef>
        </p:style>
      </p:cxnSp>
      <p:sp>
        <p:nvSpPr>
          <p:cNvPr id="35" name="Oval 34"/>
          <p:cNvSpPr/>
          <p:nvPr/>
        </p:nvSpPr>
        <p:spPr>
          <a:xfrm>
            <a:off x="1891567" y="2153513"/>
            <a:ext cx="164321" cy="84435"/>
          </a:xfrm>
          <a:prstGeom prst="ellipse">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lIns="81931" tIns="40964" rIns="81931" bIns="40964" rtlCol="0" anchor="ctr"/>
          <a:lstStyle/>
          <a:p>
            <a:pPr marL="0" marR="0" lvl="0" indent="0" algn="ctr" defTabSz="819239"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Palatino Linotype"/>
              <a:ea typeface="+mn-ea"/>
              <a:cs typeface="+mn-cs"/>
            </a:endParaRPr>
          </a:p>
        </p:txBody>
      </p:sp>
      <p:cxnSp>
        <p:nvCxnSpPr>
          <p:cNvPr id="36" name="Straight Connector 35"/>
          <p:cNvCxnSpPr/>
          <p:nvPr/>
        </p:nvCxnSpPr>
        <p:spPr>
          <a:xfrm flipH="1">
            <a:off x="1131425" y="2271446"/>
            <a:ext cx="825591" cy="3712541"/>
          </a:xfrm>
          <a:prstGeom prst="line">
            <a:avLst/>
          </a:prstGeom>
          <a:ln w="38100">
            <a:solidFill>
              <a:srgbClr val="FFC000"/>
            </a:solidFill>
          </a:ln>
        </p:spPr>
        <p:style>
          <a:lnRef idx="2">
            <a:schemeClr val="accent1"/>
          </a:lnRef>
          <a:fillRef idx="0">
            <a:schemeClr val="accent1"/>
          </a:fillRef>
          <a:effectRef idx="1">
            <a:schemeClr val="accent1"/>
          </a:effectRef>
          <a:fontRef idx="minor">
            <a:schemeClr val="tx1"/>
          </a:fontRef>
        </p:style>
      </p:cxnSp>
      <p:sp>
        <p:nvSpPr>
          <p:cNvPr id="37" name="Oval 36"/>
          <p:cNvSpPr/>
          <p:nvPr/>
        </p:nvSpPr>
        <p:spPr>
          <a:xfrm>
            <a:off x="3069380" y="683442"/>
            <a:ext cx="685800" cy="292100"/>
          </a:xfrm>
          <a:prstGeom prst="ellipse">
            <a:avLst/>
          </a:prstGeom>
          <a:noFill/>
          <a:ln w="38100">
            <a:solidFill>
              <a:schemeClr val="accent1">
                <a:lumMod val="50000"/>
              </a:schemeClr>
            </a:solidFill>
          </a:ln>
        </p:spPr>
        <p:style>
          <a:lnRef idx="1">
            <a:schemeClr val="accent1"/>
          </a:lnRef>
          <a:fillRef idx="3">
            <a:schemeClr val="accent1"/>
          </a:fillRef>
          <a:effectRef idx="2">
            <a:schemeClr val="accent1"/>
          </a:effectRef>
          <a:fontRef idx="minor">
            <a:schemeClr val="lt1"/>
          </a:fontRef>
        </p:style>
        <p:txBody>
          <a:bodyPr lIns="91269" tIns="45635" rIns="91269" bIns="45635" rtlCol="0" anchor="ctr"/>
          <a:lstStyle/>
          <a:p>
            <a:pPr marL="0" marR="0" lvl="0" indent="0" algn="ctr" defTabSz="819239"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Palatino Linotype"/>
              <a:ea typeface="+mn-ea"/>
              <a:cs typeface="+mn-cs"/>
            </a:endParaRPr>
          </a:p>
        </p:txBody>
      </p:sp>
      <p:cxnSp>
        <p:nvCxnSpPr>
          <p:cNvPr id="38" name="Straight Connector 37"/>
          <p:cNvCxnSpPr>
            <a:stCxn id="37" idx="3"/>
            <a:endCxn id="24" idx="4"/>
          </p:cNvCxnSpPr>
          <p:nvPr/>
        </p:nvCxnSpPr>
        <p:spPr>
          <a:xfrm flipH="1">
            <a:off x="2345859" y="932764"/>
            <a:ext cx="823954" cy="1025903"/>
          </a:xfrm>
          <a:prstGeom prst="line">
            <a:avLst/>
          </a:prstGeom>
          <a:ln w="38100">
            <a:solidFill>
              <a:schemeClr val="tx1">
                <a:lumMod val="50000"/>
              </a:schemeClr>
            </a:solidFill>
          </a:ln>
        </p:spPr>
        <p:style>
          <a:lnRef idx="2">
            <a:schemeClr val="accent1"/>
          </a:lnRef>
          <a:fillRef idx="0">
            <a:schemeClr val="accent1"/>
          </a:fillRef>
          <a:effectRef idx="1">
            <a:schemeClr val="accent1"/>
          </a:effectRef>
          <a:fontRef idx="minor">
            <a:schemeClr val="tx1"/>
          </a:fontRef>
        </p:style>
      </p:cxnSp>
      <p:sp>
        <p:nvSpPr>
          <p:cNvPr id="39" name="Oval 38"/>
          <p:cNvSpPr/>
          <p:nvPr/>
        </p:nvSpPr>
        <p:spPr>
          <a:xfrm>
            <a:off x="787576" y="6003924"/>
            <a:ext cx="685800" cy="292100"/>
          </a:xfrm>
          <a:prstGeom prst="ellipse">
            <a:avLst/>
          </a:prstGeom>
          <a:noFill/>
          <a:ln w="38100">
            <a:solidFill>
              <a:schemeClr val="accent1">
                <a:lumMod val="50000"/>
              </a:schemeClr>
            </a:solidFill>
          </a:ln>
        </p:spPr>
        <p:style>
          <a:lnRef idx="1">
            <a:schemeClr val="accent1"/>
          </a:lnRef>
          <a:fillRef idx="3">
            <a:schemeClr val="accent1"/>
          </a:fillRef>
          <a:effectRef idx="2">
            <a:schemeClr val="accent1"/>
          </a:effectRef>
          <a:fontRef idx="minor">
            <a:schemeClr val="lt1"/>
          </a:fontRef>
        </p:style>
        <p:txBody>
          <a:bodyPr lIns="91269" tIns="45635" rIns="91269" bIns="45635" rtlCol="0" anchor="ctr"/>
          <a:lstStyle/>
          <a:p>
            <a:pPr marL="0" marR="0" lvl="0" indent="0" algn="ctr" defTabSz="819239"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Palatino Linotype"/>
              <a:ea typeface="+mn-ea"/>
              <a:cs typeface="+mn-cs"/>
            </a:endParaRPr>
          </a:p>
        </p:txBody>
      </p:sp>
      <p:sp>
        <p:nvSpPr>
          <p:cNvPr id="40" name="Oval 39"/>
          <p:cNvSpPr/>
          <p:nvPr/>
        </p:nvSpPr>
        <p:spPr>
          <a:xfrm>
            <a:off x="106935" y="5919131"/>
            <a:ext cx="685800" cy="292100"/>
          </a:xfrm>
          <a:prstGeom prst="ellipse">
            <a:avLst/>
          </a:prstGeom>
          <a:noFill/>
          <a:ln w="38100">
            <a:solidFill>
              <a:schemeClr val="accent1">
                <a:lumMod val="50000"/>
              </a:schemeClr>
            </a:solidFill>
          </a:ln>
        </p:spPr>
        <p:style>
          <a:lnRef idx="1">
            <a:schemeClr val="accent1"/>
          </a:lnRef>
          <a:fillRef idx="3">
            <a:schemeClr val="accent1"/>
          </a:fillRef>
          <a:effectRef idx="2">
            <a:schemeClr val="accent1"/>
          </a:effectRef>
          <a:fontRef idx="minor">
            <a:schemeClr val="lt1"/>
          </a:fontRef>
        </p:style>
        <p:txBody>
          <a:bodyPr lIns="91269" tIns="45635" rIns="91269" bIns="45635" rtlCol="0" anchor="ctr"/>
          <a:lstStyle/>
          <a:p>
            <a:pPr marL="0" marR="0" lvl="0" indent="0" algn="ctr" defTabSz="819239"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Palatino Linotype"/>
              <a:ea typeface="+mn-ea"/>
              <a:cs typeface="+mn-cs"/>
            </a:endParaRPr>
          </a:p>
        </p:txBody>
      </p:sp>
      <p:sp>
        <p:nvSpPr>
          <p:cNvPr id="41" name="Oval 40"/>
          <p:cNvSpPr/>
          <p:nvPr/>
        </p:nvSpPr>
        <p:spPr>
          <a:xfrm>
            <a:off x="1022855" y="2327245"/>
            <a:ext cx="685800" cy="292100"/>
          </a:xfrm>
          <a:prstGeom prst="ellipse">
            <a:avLst/>
          </a:prstGeom>
          <a:noFill/>
          <a:ln w="38100">
            <a:solidFill>
              <a:schemeClr val="accent1">
                <a:lumMod val="50000"/>
              </a:schemeClr>
            </a:solidFill>
          </a:ln>
        </p:spPr>
        <p:style>
          <a:lnRef idx="1">
            <a:schemeClr val="accent1"/>
          </a:lnRef>
          <a:fillRef idx="3">
            <a:schemeClr val="accent1"/>
          </a:fillRef>
          <a:effectRef idx="2">
            <a:schemeClr val="accent1"/>
          </a:effectRef>
          <a:fontRef idx="minor">
            <a:schemeClr val="lt1"/>
          </a:fontRef>
        </p:style>
        <p:txBody>
          <a:bodyPr lIns="91269" tIns="45635" rIns="91269" bIns="45635" rtlCol="0" anchor="ctr"/>
          <a:lstStyle/>
          <a:p>
            <a:pPr marL="0" marR="0" lvl="0" indent="0" algn="ctr" defTabSz="819239"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Palatino Linotype"/>
              <a:ea typeface="+mn-ea"/>
              <a:cs typeface="+mn-cs"/>
            </a:endParaRPr>
          </a:p>
        </p:txBody>
      </p:sp>
      <p:sp>
        <p:nvSpPr>
          <p:cNvPr id="42" name="Oval 41"/>
          <p:cNvSpPr/>
          <p:nvPr/>
        </p:nvSpPr>
        <p:spPr>
          <a:xfrm>
            <a:off x="3111010" y="1636606"/>
            <a:ext cx="685800" cy="292100"/>
          </a:xfrm>
          <a:prstGeom prst="ellipse">
            <a:avLst/>
          </a:prstGeom>
          <a:noFill/>
          <a:ln w="38100">
            <a:solidFill>
              <a:schemeClr val="accent1">
                <a:lumMod val="50000"/>
              </a:schemeClr>
            </a:solidFill>
          </a:ln>
        </p:spPr>
        <p:style>
          <a:lnRef idx="1">
            <a:schemeClr val="accent1"/>
          </a:lnRef>
          <a:fillRef idx="3">
            <a:schemeClr val="accent1"/>
          </a:fillRef>
          <a:effectRef idx="2">
            <a:schemeClr val="accent1"/>
          </a:effectRef>
          <a:fontRef idx="minor">
            <a:schemeClr val="lt1"/>
          </a:fontRef>
        </p:style>
        <p:txBody>
          <a:bodyPr lIns="91269" tIns="45635" rIns="91269" bIns="45635" rtlCol="0" anchor="ctr"/>
          <a:lstStyle/>
          <a:p>
            <a:pPr marL="0" marR="0" lvl="0" indent="0" algn="ctr" defTabSz="819239"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Palatino Linotype"/>
              <a:ea typeface="+mn-ea"/>
              <a:cs typeface="+mn-cs"/>
            </a:endParaRPr>
          </a:p>
        </p:txBody>
      </p:sp>
      <p:sp>
        <p:nvSpPr>
          <p:cNvPr id="43" name="Oval 42"/>
          <p:cNvSpPr/>
          <p:nvPr/>
        </p:nvSpPr>
        <p:spPr>
          <a:xfrm>
            <a:off x="2768018" y="3996727"/>
            <a:ext cx="164321" cy="84435"/>
          </a:xfrm>
          <a:prstGeom prst="ellipse">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lIns="81931" tIns="40964" rIns="81931" bIns="40964" rtlCol="0" anchor="ctr"/>
          <a:lstStyle/>
          <a:p>
            <a:pPr marL="0" marR="0" lvl="0" indent="0" algn="ctr" defTabSz="819239"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7030A0"/>
              </a:solidFill>
              <a:effectLst/>
              <a:uLnTx/>
              <a:uFillTx/>
              <a:latin typeface="Palatino Linotype"/>
              <a:ea typeface="+mn-ea"/>
              <a:cs typeface="+mn-cs"/>
            </a:endParaRPr>
          </a:p>
        </p:txBody>
      </p:sp>
      <p:sp>
        <p:nvSpPr>
          <p:cNvPr id="44" name="Oval 43"/>
          <p:cNvSpPr/>
          <p:nvPr/>
        </p:nvSpPr>
        <p:spPr>
          <a:xfrm>
            <a:off x="3915683" y="3708527"/>
            <a:ext cx="685800" cy="292100"/>
          </a:xfrm>
          <a:prstGeom prst="ellipse">
            <a:avLst/>
          </a:prstGeom>
          <a:noFill/>
          <a:ln w="38100">
            <a:solidFill>
              <a:schemeClr val="accent1">
                <a:lumMod val="50000"/>
              </a:schemeClr>
            </a:solidFill>
          </a:ln>
        </p:spPr>
        <p:style>
          <a:lnRef idx="1">
            <a:schemeClr val="accent1"/>
          </a:lnRef>
          <a:fillRef idx="3">
            <a:schemeClr val="accent1"/>
          </a:fillRef>
          <a:effectRef idx="2">
            <a:schemeClr val="accent1"/>
          </a:effectRef>
          <a:fontRef idx="minor">
            <a:schemeClr val="lt1"/>
          </a:fontRef>
        </p:style>
        <p:txBody>
          <a:bodyPr lIns="91269" tIns="45635" rIns="91269" bIns="45635" rtlCol="0" anchor="ctr"/>
          <a:lstStyle/>
          <a:p>
            <a:pPr marL="0" marR="0" lvl="0" indent="0" algn="ctr" defTabSz="819239"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Palatino Linotype"/>
              <a:ea typeface="+mn-ea"/>
              <a:cs typeface="+mn-cs"/>
            </a:endParaRPr>
          </a:p>
        </p:txBody>
      </p:sp>
      <p:sp>
        <p:nvSpPr>
          <p:cNvPr id="45" name="Oval 44"/>
          <p:cNvSpPr/>
          <p:nvPr/>
        </p:nvSpPr>
        <p:spPr>
          <a:xfrm>
            <a:off x="1355363" y="1591426"/>
            <a:ext cx="685800" cy="292100"/>
          </a:xfrm>
          <a:prstGeom prst="ellipse">
            <a:avLst/>
          </a:prstGeom>
          <a:noFill/>
          <a:ln w="38100">
            <a:solidFill>
              <a:schemeClr val="accent1">
                <a:lumMod val="50000"/>
              </a:schemeClr>
            </a:solidFill>
          </a:ln>
        </p:spPr>
        <p:style>
          <a:lnRef idx="1">
            <a:schemeClr val="accent1"/>
          </a:lnRef>
          <a:fillRef idx="3">
            <a:schemeClr val="accent1"/>
          </a:fillRef>
          <a:effectRef idx="2">
            <a:schemeClr val="accent1"/>
          </a:effectRef>
          <a:fontRef idx="minor">
            <a:schemeClr val="lt1"/>
          </a:fontRef>
        </p:style>
        <p:txBody>
          <a:bodyPr lIns="91269" tIns="45635" rIns="91269" bIns="45635" rtlCol="0" anchor="ctr"/>
          <a:lstStyle/>
          <a:p>
            <a:pPr marL="0" marR="0" lvl="0" indent="0" algn="ctr" defTabSz="819239"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Palatino Linotype"/>
              <a:ea typeface="+mn-ea"/>
              <a:cs typeface="+mn-cs"/>
            </a:endParaRPr>
          </a:p>
        </p:txBody>
      </p:sp>
      <p:cxnSp>
        <p:nvCxnSpPr>
          <p:cNvPr id="46" name="Straight Connector 45"/>
          <p:cNvCxnSpPr>
            <a:stCxn id="44" idx="2"/>
          </p:cNvCxnSpPr>
          <p:nvPr/>
        </p:nvCxnSpPr>
        <p:spPr>
          <a:xfrm flipH="1">
            <a:off x="2826261" y="3854577"/>
            <a:ext cx="1089422" cy="80381"/>
          </a:xfrm>
          <a:prstGeom prst="line">
            <a:avLst/>
          </a:prstGeom>
          <a:ln w="38100">
            <a:solidFill>
              <a:srgbClr val="7030A0"/>
            </a:solidFill>
          </a:ln>
        </p:spPr>
        <p:style>
          <a:lnRef idx="2">
            <a:schemeClr val="accent1"/>
          </a:lnRef>
          <a:fillRef idx="0">
            <a:schemeClr val="accent1"/>
          </a:fillRef>
          <a:effectRef idx="1">
            <a:schemeClr val="accent1"/>
          </a:effectRef>
          <a:fontRef idx="minor">
            <a:schemeClr val="tx1"/>
          </a:fontRef>
        </p:style>
      </p:cxnSp>
      <p:cxnSp>
        <p:nvCxnSpPr>
          <p:cNvPr id="47" name="Straight Connector 46"/>
          <p:cNvCxnSpPr>
            <a:endCxn id="45" idx="5"/>
          </p:cNvCxnSpPr>
          <p:nvPr/>
        </p:nvCxnSpPr>
        <p:spPr>
          <a:xfrm flipH="1" flipV="1">
            <a:off x="1940744" y="1840745"/>
            <a:ext cx="2155783" cy="1883552"/>
          </a:xfrm>
          <a:prstGeom prst="line">
            <a:avLst/>
          </a:prstGeom>
          <a:ln w="38100">
            <a:solidFill>
              <a:srgbClr val="7030A0"/>
            </a:solidFill>
          </a:ln>
        </p:spPr>
        <p:style>
          <a:lnRef idx="2">
            <a:schemeClr val="accent1"/>
          </a:lnRef>
          <a:fillRef idx="0">
            <a:schemeClr val="accent1"/>
          </a:fillRef>
          <a:effectRef idx="1">
            <a:schemeClr val="accent1"/>
          </a:effectRef>
          <a:fontRef idx="minor">
            <a:schemeClr val="tx1"/>
          </a:fontRef>
        </p:style>
      </p:cxnSp>
      <p:cxnSp>
        <p:nvCxnSpPr>
          <p:cNvPr id="48" name="Straight Connector 47"/>
          <p:cNvCxnSpPr/>
          <p:nvPr/>
        </p:nvCxnSpPr>
        <p:spPr>
          <a:xfrm flipH="1">
            <a:off x="1388714" y="1871845"/>
            <a:ext cx="200680" cy="454859"/>
          </a:xfrm>
          <a:prstGeom prst="line">
            <a:avLst/>
          </a:prstGeom>
          <a:ln w="38100">
            <a:solidFill>
              <a:srgbClr val="7030A0"/>
            </a:solidFill>
          </a:ln>
        </p:spPr>
        <p:style>
          <a:lnRef idx="2">
            <a:schemeClr val="accent1"/>
          </a:lnRef>
          <a:fillRef idx="0">
            <a:schemeClr val="accent1"/>
          </a:fillRef>
          <a:effectRef idx="1">
            <a:schemeClr val="accent1"/>
          </a:effectRef>
          <a:fontRef idx="minor">
            <a:schemeClr val="tx1"/>
          </a:fontRef>
        </p:style>
      </p:cxnSp>
      <p:cxnSp>
        <p:nvCxnSpPr>
          <p:cNvPr id="49" name="Straight Connector 48"/>
          <p:cNvCxnSpPr/>
          <p:nvPr/>
        </p:nvCxnSpPr>
        <p:spPr>
          <a:xfrm>
            <a:off x="1502941" y="2601201"/>
            <a:ext cx="1256885" cy="1290919"/>
          </a:xfrm>
          <a:prstGeom prst="line">
            <a:avLst/>
          </a:prstGeom>
          <a:ln w="38100">
            <a:solidFill>
              <a:srgbClr val="7030A0"/>
            </a:solidFill>
          </a:ln>
        </p:spPr>
        <p:style>
          <a:lnRef idx="2">
            <a:schemeClr val="accent1"/>
          </a:lnRef>
          <a:fillRef idx="0">
            <a:schemeClr val="accent1"/>
          </a:fillRef>
          <a:effectRef idx="1">
            <a:schemeClr val="accent1"/>
          </a:effectRef>
          <a:fontRef idx="minor">
            <a:schemeClr val="tx1"/>
          </a:fontRef>
        </p:style>
      </p:cxnSp>
      <p:cxnSp>
        <p:nvCxnSpPr>
          <p:cNvPr id="50" name="Straight Connector 49"/>
          <p:cNvCxnSpPr>
            <a:stCxn id="24" idx="5"/>
            <a:endCxn id="42" idx="2"/>
          </p:cNvCxnSpPr>
          <p:nvPr/>
        </p:nvCxnSpPr>
        <p:spPr>
          <a:xfrm flipV="1">
            <a:off x="2403969" y="1782669"/>
            <a:ext cx="707055" cy="163647"/>
          </a:xfrm>
          <a:prstGeom prst="line">
            <a:avLst/>
          </a:prstGeom>
          <a:ln w="38100">
            <a:solidFill>
              <a:schemeClr val="tx1">
                <a:lumMod val="50000"/>
              </a:schemeClr>
            </a:solidFill>
          </a:ln>
        </p:spPr>
        <p:style>
          <a:lnRef idx="2">
            <a:schemeClr val="accent1"/>
          </a:lnRef>
          <a:fillRef idx="0">
            <a:schemeClr val="accent1"/>
          </a:fillRef>
          <a:effectRef idx="1">
            <a:schemeClr val="accent1"/>
          </a:effectRef>
          <a:fontRef idx="minor">
            <a:schemeClr val="tx1"/>
          </a:fontRef>
        </p:style>
      </p:cxnSp>
      <p:cxnSp>
        <p:nvCxnSpPr>
          <p:cNvPr id="51" name="Straight Connector 50"/>
          <p:cNvCxnSpPr>
            <a:stCxn id="43" idx="0"/>
            <a:endCxn id="45" idx="4"/>
          </p:cNvCxnSpPr>
          <p:nvPr/>
        </p:nvCxnSpPr>
        <p:spPr>
          <a:xfrm flipH="1" flipV="1">
            <a:off x="1698263" y="1883523"/>
            <a:ext cx="1151902" cy="2113190"/>
          </a:xfrm>
          <a:prstGeom prst="line">
            <a:avLst/>
          </a:prstGeom>
          <a:ln w="38100">
            <a:solidFill>
              <a:srgbClr val="7030A0"/>
            </a:solidFill>
          </a:ln>
        </p:spPr>
        <p:style>
          <a:lnRef idx="2">
            <a:schemeClr val="accent1"/>
          </a:lnRef>
          <a:fillRef idx="0">
            <a:schemeClr val="accent1"/>
          </a:fillRef>
          <a:effectRef idx="1">
            <a:schemeClr val="accent1"/>
          </a:effectRef>
          <a:fontRef idx="minor">
            <a:schemeClr val="tx1"/>
          </a:fontRef>
        </p:style>
      </p:cxnSp>
      <p:sp>
        <p:nvSpPr>
          <p:cNvPr id="52" name="Oval 51"/>
          <p:cNvSpPr/>
          <p:nvPr/>
        </p:nvSpPr>
        <p:spPr>
          <a:xfrm>
            <a:off x="2036499" y="1911900"/>
            <a:ext cx="164321" cy="84435"/>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81931" tIns="40964" rIns="81931" bIns="40964" rtlCol="0" anchor="ctr"/>
          <a:lstStyle/>
          <a:p>
            <a:pPr marL="0" marR="0" lvl="0" indent="0" algn="ctr" defTabSz="819239"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Palatino Linotype"/>
              <a:ea typeface="+mn-ea"/>
              <a:cs typeface="+mn-cs"/>
            </a:endParaRPr>
          </a:p>
        </p:txBody>
      </p:sp>
      <p:sp>
        <p:nvSpPr>
          <p:cNvPr id="53" name="Oval 52"/>
          <p:cNvSpPr/>
          <p:nvPr/>
        </p:nvSpPr>
        <p:spPr>
          <a:xfrm>
            <a:off x="1879617" y="1125616"/>
            <a:ext cx="685800" cy="292100"/>
          </a:xfrm>
          <a:prstGeom prst="ellipse">
            <a:avLst/>
          </a:prstGeom>
          <a:noFill/>
          <a:ln w="38100">
            <a:solidFill>
              <a:schemeClr val="accent1">
                <a:lumMod val="50000"/>
              </a:schemeClr>
            </a:solidFill>
          </a:ln>
        </p:spPr>
        <p:style>
          <a:lnRef idx="1">
            <a:schemeClr val="accent1"/>
          </a:lnRef>
          <a:fillRef idx="3">
            <a:schemeClr val="accent1"/>
          </a:fillRef>
          <a:effectRef idx="2">
            <a:schemeClr val="accent1"/>
          </a:effectRef>
          <a:fontRef idx="minor">
            <a:schemeClr val="lt1"/>
          </a:fontRef>
        </p:style>
        <p:txBody>
          <a:bodyPr lIns="91269" tIns="45635" rIns="91269" bIns="45635" rtlCol="0" anchor="ctr"/>
          <a:lstStyle/>
          <a:p>
            <a:pPr marL="0" marR="0" lvl="0" indent="0" algn="ctr" defTabSz="819239"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Palatino Linotype"/>
              <a:ea typeface="+mn-ea"/>
              <a:cs typeface="+mn-cs"/>
            </a:endParaRPr>
          </a:p>
        </p:txBody>
      </p:sp>
      <p:cxnSp>
        <p:nvCxnSpPr>
          <p:cNvPr id="54" name="Straight Connector 53"/>
          <p:cNvCxnSpPr>
            <a:endCxn id="52" idx="0"/>
          </p:cNvCxnSpPr>
          <p:nvPr/>
        </p:nvCxnSpPr>
        <p:spPr>
          <a:xfrm flipH="1">
            <a:off x="2118660" y="1406024"/>
            <a:ext cx="187859" cy="505862"/>
          </a:xfrm>
          <a:prstGeom prst="line">
            <a:avLst/>
          </a:prstGeom>
          <a:ln w="38100">
            <a:solidFill>
              <a:srgbClr val="FF0000"/>
            </a:solidFill>
          </a:ln>
        </p:spPr>
        <p:style>
          <a:lnRef idx="2">
            <a:schemeClr val="accent1"/>
          </a:lnRef>
          <a:fillRef idx="0">
            <a:schemeClr val="accent1"/>
          </a:fillRef>
          <a:effectRef idx="1">
            <a:schemeClr val="accent1"/>
          </a:effectRef>
          <a:fontRef idx="minor">
            <a:schemeClr val="tx1"/>
          </a:fontRef>
        </p:style>
      </p:cxnSp>
      <p:sp>
        <p:nvSpPr>
          <p:cNvPr id="55" name="Rectangle 54"/>
          <p:cNvSpPr/>
          <p:nvPr/>
        </p:nvSpPr>
        <p:spPr>
          <a:xfrm>
            <a:off x="1611936" y="5783994"/>
            <a:ext cx="3080569" cy="57630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81931" tIns="40964" rIns="81931" bIns="40964" rtlCol="0" anchor="ctr"/>
          <a:lstStyle/>
          <a:p>
            <a:pPr marL="0" marR="0" lvl="0" indent="0" algn="ctr" defTabSz="819239"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Palatino Linotype"/>
              <a:ea typeface="+mn-ea"/>
              <a:cs typeface="+mn-cs"/>
            </a:endParaRPr>
          </a:p>
        </p:txBody>
      </p:sp>
      <p:sp>
        <p:nvSpPr>
          <p:cNvPr id="57" name="Oval 56"/>
          <p:cNvSpPr/>
          <p:nvPr/>
        </p:nvSpPr>
        <p:spPr>
          <a:xfrm>
            <a:off x="280325" y="5789364"/>
            <a:ext cx="164321" cy="84435"/>
          </a:xfrm>
          <a:prstGeom prst="ellipse">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lIns="81931" tIns="40964" rIns="81931" bIns="40964" rtlCol="0" anchor="ctr"/>
          <a:lstStyle/>
          <a:p>
            <a:pPr marL="0" marR="0" lvl="0" indent="0" algn="ctr" defTabSz="819239"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0070C0"/>
              </a:solidFill>
              <a:effectLst/>
              <a:uLnTx/>
              <a:uFillTx/>
              <a:latin typeface="Palatino Linotype"/>
              <a:ea typeface="+mn-ea"/>
              <a:cs typeface="+mn-cs"/>
            </a:endParaRPr>
          </a:p>
        </p:txBody>
      </p:sp>
      <p:cxnSp>
        <p:nvCxnSpPr>
          <p:cNvPr id="58" name="Straight Connector 57"/>
          <p:cNvCxnSpPr>
            <a:stCxn id="12" idx="2"/>
            <a:endCxn id="57" idx="7"/>
          </p:cNvCxnSpPr>
          <p:nvPr/>
        </p:nvCxnSpPr>
        <p:spPr>
          <a:xfrm flipH="1">
            <a:off x="420567" y="5535763"/>
            <a:ext cx="1032251" cy="265955"/>
          </a:xfrm>
          <a:prstGeom prst="line">
            <a:avLst/>
          </a:prstGeom>
          <a:ln w="38100">
            <a:solidFill>
              <a:srgbClr val="0070C0"/>
            </a:solidFill>
          </a:ln>
        </p:spPr>
        <p:style>
          <a:lnRef idx="2">
            <a:schemeClr val="accent1"/>
          </a:lnRef>
          <a:fillRef idx="0">
            <a:schemeClr val="accent1"/>
          </a:fillRef>
          <a:effectRef idx="1">
            <a:schemeClr val="accent1"/>
          </a:effectRef>
          <a:fontRef idx="minor">
            <a:schemeClr val="tx1"/>
          </a:fontRef>
        </p:style>
      </p:cxnSp>
      <p:sp>
        <p:nvSpPr>
          <p:cNvPr id="56" name="TextBox 55"/>
          <p:cNvSpPr txBox="1"/>
          <p:nvPr/>
        </p:nvSpPr>
        <p:spPr>
          <a:xfrm>
            <a:off x="1524014" y="5997753"/>
            <a:ext cx="3200399" cy="707714"/>
          </a:xfrm>
          <a:prstGeom prst="rect">
            <a:avLst/>
          </a:prstGeom>
          <a:noFill/>
        </p:spPr>
        <p:txBody>
          <a:bodyPr wrap="square" lIns="91269" tIns="45635" rIns="91269" bIns="45635" rtlCol="0">
            <a:spAutoFit/>
          </a:bodyPr>
          <a:lstStyle/>
          <a:p>
            <a:pPr marL="0" marR="0" lvl="0" indent="0" algn="ctr" defTabSz="819239"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smtClean="0">
                <a:ln>
                  <a:noFill/>
                </a:ln>
                <a:solidFill>
                  <a:prstClr val="black"/>
                </a:solidFill>
                <a:effectLst/>
                <a:uLnTx/>
                <a:uFillTx/>
                <a:latin typeface="Arial" pitchFamily="34" charset="0"/>
                <a:ea typeface="+mn-ea"/>
                <a:cs typeface="Arial" pitchFamily="34" charset="0"/>
              </a:rPr>
              <a:t>31 </a:t>
            </a:r>
            <a:r>
              <a:rPr kumimoji="0" lang="en-US" sz="2000" b="1" i="0" u="none" strike="noStrike" kern="1200" cap="none" spc="0" normalizeH="0" baseline="0" noProof="0" dirty="0">
                <a:ln>
                  <a:noFill/>
                </a:ln>
                <a:solidFill>
                  <a:prstClr val="black"/>
                </a:solidFill>
                <a:effectLst/>
                <a:uLnTx/>
                <a:uFillTx/>
                <a:latin typeface="Arial" pitchFamily="34" charset="0"/>
                <a:ea typeface="+mn-ea"/>
                <a:cs typeface="Arial" pitchFamily="34" charset="0"/>
              </a:rPr>
              <a:t>CHD Telehealth Sites </a:t>
            </a:r>
          </a:p>
          <a:p>
            <a:pPr marL="0" marR="0" lvl="0" indent="0" algn="ctr" defTabSz="819239"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smtClean="0">
                <a:ln>
                  <a:noFill/>
                </a:ln>
                <a:solidFill>
                  <a:prstClr val="black"/>
                </a:solidFill>
                <a:effectLst/>
                <a:uLnTx/>
                <a:uFillTx/>
                <a:latin typeface="Arial" pitchFamily="34" charset="0"/>
                <a:ea typeface="+mn-ea"/>
                <a:cs typeface="Arial" pitchFamily="34" charset="0"/>
              </a:rPr>
              <a:t>As of February 2018</a:t>
            </a:r>
            <a:endParaRPr kumimoji="0" lang="en-US" sz="2000" b="0" i="0" u="none" strike="noStrike" kern="1200" cap="none" spc="0" normalizeH="0" baseline="0" noProof="0" dirty="0">
              <a:ln>
                <a:noFill/>
              </a:ln>
              <a:solidFill>
                <a:prstClr val="black"/>
              </a:solidFill>
              <a:effectLst/>
              <a:uLnTx/>
              <a:uFillTx/>
              <a:latin typeface="Arial" pitchFamily="34" charset="0"/>
              <a:ea typeface="+mn-ea"/>
              <a:cs typeface="Arial" pitchFamily="34" charset="0"/>
            </a:endParaRPr>
          </a:p>
        </p:txBody>
      </p:sp>
      <p:sp>
        <p:nvSpPr>
          <p:cNvPr id="5" name="TextBox 4"/>
          <p:cNvSpPr txBox="1"/>
          <p:nvPr/>
        </p:nvSpPr>
        <p:spPr>
          <a:xfrm>
            <a:off x="4724400" y="152400"/>
            <a:ext cx="4495800" cy="1569628"/>
          </a:xfrm>
          <a:prstGeom prst="rect">
            <a:avLst/>
          </a:prstGeom>
          <a:noFill/>
        </p:spPr>
        <p:txBody>
          <a:bodyPr wrap="square" lIns="91269" tIns="45635" rIns="91269" bIns="45635" rtlCol="0">
            <a:spAutoFit/>
          </a:bodyPr>
          <a:lstStyle/>
          <a:p>
            <a:pPr marL="0" marR="0" lvl="0" indent="0" algn="ctr" defTabSz="819239" rtl="0" eaLnBrk="1" fontAlgn="base" latinLnBrk="0" hangingPunct="1">
              <a:lnSpc>
                <a:spcPct val="100000"/>
              </a:lnSpc>
              <a:spcBef>
                <a:spcPct val="0"/>
              </a:spcBef>
              <a:spcAft>
                <a:spcPct val="0"/>
              </a:spcAft>
              <a:buClrTx/>
              <a:buSzTx/>
              <a:buFontTx/>
              <a:buNone/>
              <a:tabLst/>
              <a:defRPr/>
            </a:pPr>
            <a:r>
              <a:rPr kumimoji="0" lang="en-US" sz="3200" b="1" i="0" u="none" strike="noStrike" kern="1200" cap="none" spc="0" normalizeH="0" baseline="0" noProof="0" dirty="0">
                <a:ln>
                  <a:noFill/>
                </a:ln>
                <a:solidFill>
                  <a:srgbClr val="FFC60D"/>
                </a:solidFill>
                <a:effectLst>
                  <a:outerShdw blurRad="38100" dist="38100" dir="2700000" algn="tl">
                    <a:srgbClr val="000000">
                      <a:alpha val="43137"/>
                    </a:srgbClr>
                  </a:outerShdw>
                </a:effectLst>
                <a:uLnTx/>
                <a:uFillTx/>
                <a:latin typeface="Arial" pitchFamily="34" charset="0"/>
                <a:ea typeface="+mn-ea"/>
                <a:cs typeface="Arial" pitchFamily="34" charset="0"/>
              </a:rPr>
              <a:t>Telehealth at</a:t>
            </a:r>
            <a:br>
              <a:rPr kumimoji="0" lang="en-US" sz="3200" b="1" i="0" u="none" strike="noStrike" kern="1200" cap="none" spc="0" normalizeH="0" baseline="0" noProof="0" dirty="0">
                <a:ln>
                  <a:noFill/>
                </a:ln>
                <a:solidFill>
                  <a:srgbClr val="FFC60D"/>
                </a:solidFill>
                <a:effectLst>
                  <a:outerShdw blurRad="38100" dist="38100" dir="2700000" algn="tl">
                    <a:srgbClr val="000000">
                      <a:alpha val="43137"/>
                    </a:srgbClr>
                  </a:outerShdw>
                </a:effectLst>
                <a:uLnTx/>
                <a:uFillTx/>
                <a:latin typeface="Arial" pitchFamily="34" charset="0"/>
                <a:ea typeface="+mn-ea"/>
                <a:cs typeface="Arial" pitchFamily="34" charset="0"/>
              </a:rPr>
            </a:br>
            <a:r>
              <a:rPr kumimoji="0" lang="en-US" sz="3200" b="1" i="0" u="none" strike="noStrike" kern="1200" cap="none" spc="0" normalizeH="0" baseline="0" noProof="0" dirty="0">
                <a:ln>
                  <a:noFill/>
                </a:ln>
                <a:solidFill>
                  <a:srgbClr val="FFC60D"/>
                </a:solidFill>
                <a:effectLst>
                  <a:outerShdw blurRad="38100" dist="38100" dir="2700000" algn="tl">
                    <a:srgbClr val="000000">
                      <a:alpha val="43137"/>
                    </a:srgbClr>
                  </a:outerShdw>
                </a:effectLst>
                <a:uLnTx/>
                <a:uFillTx/>
                <a:latin typeface="Arial" pitchFamily="34" charset="0"/>
                <a:ea typeface="+mn-ea"/>
                <a:cs typeface="Arial" pitchFamily="34" charset="0"/>
              </a:rPr>
              <a:t>ADPH County</a:t>
            </a:r>
            <a:br>
              <a:rPr kumimoji="0" lang="en-US" sz="3200" b="1" i="0" u="none" strike="noStrike" kern="1200" cap="none" spc="0" normalizeH="0" baseline="0" noProof="0" dirty="0">
                <a:ln>
                  <a:noFill/>
                </a:ln>
                <a:solidFill>
                  <a:srgbClr val="FFC60D"/>
                </a:solidFill>
                <a:effectLst>
                  <a:outerShdw blurRad="38100" dist="38100" dir="2700000" algn="tl">
                    <a:srgbClr val="000000">
                      <a:alpha val="43137"/>
                    </a:srgbClr>
                  </a:outerShdw>
                </a:effectLst>
                <a:uLnTx/>
                <a:uFillTx/>
                <a:latin typeface="Arial" pitchFamily="34" charset="0"/>
                <a:ea typeface="+mn-ea"/>
                <a:cs typeface="Arial" pitchFamily="34" charset="0"/>
              </a:rPr>
            </a:br>
            <a:r>
              <a:rPr kumimoji="0" lang="en-US" sz="3200" b="1" i="0" u="none" strike="noStrike" kern="1200" cap="none" spc="0" normalizeH="0" baseline="0" noProof="0" dirty="0">
                <a:ln>
                  <a:noFill/>
                </a:ln>
                <a:solidFill>
                  <a:srgbClr val="FFC60D"/>
                </a:solidFill>
                <a:effectLst>
                  <a:outerShdw blurRad="38100" dist="38100" dir="2700000" algn="tl">
                    <a:srgbClr val="000000">
                      <a:alpha val="43137"/>
                    </a:srgbClr>
                  </a:outerShdw>
                </a:effectLst>
                <a:uLnTx/>
                <a:uFillTx/>
                <a:latin typeface="Arial" pitchFamily="34" charset="0"/>
                <a:ea typeface="+mn-ea"/>
                <a:cs typeface="Arial" pitchFamily="34" charset="0"/>
              </a:rPr>
              <a:t>Health Departments </a:t>
            </a:r>
            <a:endParaRPr kumimoji="0" lang="en-US" sz="3200" b="0" i="0" u="none" strike="noStrike" kern="1200" cap="none" spc="0" normalizeH="0" baseline="0" noProof="0" dirty="0">
              <a:ln>
                <a:noFill/>
              </a:ln>
              <a:solidFill>
                <a:srgbClr val="FFC60D"/>
              </a:solidFill>
              <a:effectLst>
                <a:outerShdw blurRad="38100" dist="38100" dir="2700000" algn="tl">
                  <a:srgbClr val="000000">
                    <a:alpha val="43137"/>
                  </a:srgbClr>
                </a:outerShdw>
              </a:effectLst>
              <a:uLnTx/>
              <a:uFillTx/>
              <a:latin typeface="Arial" pitchFamily="34" charset="0"/>
              <a:ea typeface="+mn-ea"/>
              <a:cs typeface="Arial" pitchFamily="34" charset="0"/>
            </a:endParaRPr>
          </a:p>
        </p:txBody>
      </p:sp>
      <p:sp>
        <p:nvSpPr>
          <p:cNvPr id="59" name="TextBox 58"/>
          <p:cNvSpPr txBox="1"/>
          <p:nvPr/>
        </p:nvSpPr>
        <p:spPr>
          <a:xfrm>
            <a:off x="4800606" y="1905005"/>
            <a:ext cx="4190829" cy="4524156"/>
          </a:xfrm>
          <a:prstGeom prst="rect">
            <a:avLst/>
          </a:prstGeom>
          <a:solidFill>
            <a:sysClr val="window" lastClr="FFFFFF"/>
          </a:solidFill>
        </p:spPr>
        <p:txBody>
          <a:bodyPr wrap="square" lIns="91280" tIns="45641" rIns="91280" bIns="45641" rtlCol="0">
            <a:spAutoFit/>
          </a:bodyPr>
          <a:lstStyle/>
          <a:p>
            <a:pPr marL="0" marR="0" lvl="0" indent="0" algn="l" defTabSz="819623" rtl="0" eaLnBrk="1" fontAlgn="base" latinLnBrk="0" hangingPunct="1">
              <a:lnSpc>
                <a:spcPct val="100000"/>
              </a:lnSpc>
              <a:spcBef>
                <a:spcPct val="0"/>
              </a:spcBef>
              <a:spcAft>
                <a:spcPct val="0"/>
              </a:spcAft>
              <a:buClrTx/>
              <a:buSzTx/>
              <a:buFontTx/>
              <a:buNone/>
              <a:tabLst/>
              <a:defRPr/>
            </a:pPr>
            <a:r>
              <a:rPr kumimoji="0" lang="en-US" sz="3200" b="1" i="0" u="none" strike="noStrike" kern="1200" cap="none" spc="0" normalizeH="0" baseline="0" noProof="0" dirty="0">
                <a:ln>
                  <a:noFill/>
                </a:ln>
                <a:solidFill>
                  <a:srgbClr val="800000"/>
                </a:solidFill>
                <a:effectLst/>
                <a:uLnTx/>
                <a:uFillTx/>
                <a:latin typeface="Calibri"/>
                <a:ea typeface="+mn-ea"/>
                <a:cs typeface="+mn-cs"/>
              </a:rPr>
              <a:t>Medical AIDS 	Outreach</a:t>
            </a:r>
          </a:p>
          <a:p>
            <a:pPr marL="0" marR="0" lvl="0" indent="0" algn="l" defTabSz="819623" rtl="0" eaLnBrk="1" fontAlgn="base" latinLnBrk="0" hangingPunct="1">
              <a:lnSpc>
                <a:spcPct val="100000"/>
              </a:lnSpc>
              <a:spcBef>
                <a:spcPct val="0"/>
              </a:spcBef>
              <a:spcAft>
                <a:spcPct val="0"/>
              </a:spcAft>
              <a:buClrTx/>
              <a:buSzTx/>
              <a:buFontTx/>
              <a:buNone/>
              <a:tabLst/>
              <a:defRPr/>
            </a:pPr>
            <a:r>
              <a:rPr kumimoji="0" lang="en-US" sz="3200" b="1" i="0" u="none" strike="noStrike" kern="1200" cap="none" spc="0" normalizeH="0" baseline="0" noProof="0" dirty="0">
                <a:ln>
                  <a:noFill/>
                </a:ln>
                <a:solidFill>
                  <a:prstClr val="black">
                    <a:lumMod val="50000"/>
                  </a:prstClr>
                </a:solidFill>
                <a:effectLst/>
                <a:uLnTx/>
                <a:uFillTx/>
                <a:latin typeface="Calibri"/>
                <a:ea typeface="+mn-ea"/>
                <a:cs typeface="+mn-cs"/>
              </a:rPr>
              <a:t>UAB School of 	Medicine</a:t>
            </a:r>
          </a:p>
          <a:p>
            <a:pPr marL="0" marR="0" lvl="0" indent="0" algn="l" defTabSz="819623" rtl="0" eaLnBrk="1" fontAlgn="base" latinLnBrk="0" hangingPunct="1">
              <a:lnSpc>
                <a:spcPct val="100000"/>
              </a:lnSpc>
              <a:spcBef>
                <a:spcPct val="0"/>
              </a:spcBef>
              <a:spcAft>
                <a:spcPct val="0"/>
              </a:spcAft>
              <a:buClrTx/>
              <a:buSzTx/>
              <a:buFontTx/>
              <a:buNone/>
              <a:tabLst/>
              <a:defRPr/>
            </a:pPr>
            <a:r>
              <a:rPr kumimoji="0" lang="en-US" sz="3200" b="1" i="0" u="none" strike="noStrike" kern="1200" cap="none" spc="0" normalizeH="0" baseline="0" noProof="0" dirty="0">
                <a:ln>
                  <a:noFill/>
                </a:ln>
                <a:solidFill>
                  <a:srgbClr val="FFC000"/>
                </a:solidFill>
                <a:effectLst/>
                <a:uLnTx/>
                <a:uFillTx/>
                <a:latin typeface="Calibri"/>
                <a:ea typeface="+mn-ea"/>
                <a:cs typeface="+mn-cs"/>
              </a:rPr>
              <a:t>AIDS Alabama</a:t>
            </a:r>
            <a:br>
              <a:rPr kumimoji="0" lang="en-US" sz="3200" b="1" i="0" u="none" strike="noStrike" kern="1200" cap="none" spc="0" normalizeH="0" baseline="0" noProof="0" dirty="0">
                <a:ln>
                  <a:noFill/>
                </a:ln>
                <a:solidFill>
                  <a:srgbClr val="FFC000"/>
                </a:solidFill>
                <a:effectLst/>
                <a:uLnTx/>
                <a:uFillTx/>
                <a:latin typeface="Calibri"/>
                <a:ea typeface="+mn-ea"/>
                <a:cs typeface="+mn-cs"/>
              </a:rPr>
            </a:br>
            <a:r>
              <a:rPr kumimoji="0" lang="en-US" sz="3200" b="1" i="0" u="none" strike="noStrike" kern="1200" cap="none" spc="0" normalizeH="0" baseline="0" noProof="0" dirty="0">
                <a:ln>
                  <a:noFill/>
                </a:ln>
                <a:solidFill>
                  <a:srgbClr val="7030A0"/>
                </a:solidFill>
                <a:effectLst/>
                <a:uLnTx/>
                <a:uFillTx/>
                <a:latin typeface="Calibri"/>
                <a:ea typeface="+mn-ea"/>
                <a:cs typeface="+mn-cs"/>
              </a:rPr>
              <a:t>ADPH STD Program</a:t>
            </a:r>
          </a:p>
          <a:p>
            <a:pPr marL="0" marR="0" lvl="0" indent="0" algn="l" defTabSz="819623" rtl="0" eaLnBrk="1" fontAlgn="base" latinLnBrk="0" hangingPunct="1">
              <a:lnSpc>
                <a:spcPct val="100000"/>
              </a:lnSpc>
              <a:spcBef>
                <a:spcPct val="0"/>
              </a:spcBef>
              <a:spcAft>
                <a:spcPct val="0"/>
              </a:spcAft>
              <a:buClrTx/>
              <a:buSzTx/>
              <a:buFontTx/>
              <a:buNone/>
              <a:tabLst/>
              <a:defRPr/>
            </a:pPr>
            <a:r>
              <a:rPr kumimoji="0" lang="en-US" sz="3200" b="1" i="0" u="none" strike="noStrike" kern="1200" cap="none" spc="0" normalizeH="0" baseline="0" noProof="0" dirty="0">
                <a:ln>
                  <a:noFill/>
                </a:ln>
                <a:solidFill>
                  <a:srgbClr val="0070C0"/>
                </a:solidFill>
                <a:effectLst/>
                <a:uLnTx/>
                <a:uFillTx/>
                <a:latin typeface="Calibri"/>
                <a:ea typeface="+mn-ea"/>
                <a:cs typeface="+mn-cs"/>
              </a:rPr>
              <a:t>University of South    	Alabama</a:t>
            </a:r>
          </a:p>
          <a:p>
            <a:pPr marL="0" marR="0" lvl="0" indent="0" algn="l" defTabSz="819623" rtl="0" eaLnBrk="1" fontAlgn="base" latinLnBrk="0" hangingPunct="1">
              <a:lnSpc>
                <a:spcPct val="100000"/>
              </a:lnSpc>
              <a:spcBef>
                <a:spcPct val="0"/>
              </a:spcBef>
              <a:spcAft>
                <a:spcPct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Calibri"/>
                <a:ea typeface="+mn-ea"/>
                <a:cs typeface="+mn-cs"/>
              </a:rPr>
              <a:t>Veterans </a:t>
            </a:r>
            <a:r>
              <a:rPr kumimoji="0" lang="en-US" sz="3200" b="1" i="0" u="none" strike="noStrike" kern="1200" cap="none" spc="0" normalizeH="0" baseline="0" noProof="0" dirty="0" smtClean="0">
                <a:ln>
                  <a:noFill/>
                </a:ln>
                <a:solidFill>
                  <a:srgbClr val="FF0000"/>
                </a:solidFill>
                <a:effectLst/>
                <a:uLnTx/>
                <a:uFillTx/>
                <a:latin typeface="Calibri"/>
                <a:ea typeface="+mn-ea"/>
                <a:cs typeface="+mn-cs"/>
              </a:rPr>
              <a:t>Affairs</a:t>
            </a:r>
            <a:endParaRPr kumimoji="0" lang="en-US" sz="3200" b="1" i="0" u="none" strike="noStrike" kern="1200" cap="none" spc="0" normalizeH="0" baseline="0" noProof="0" dirty="0">
              <a:ln>
                <a:noFill/>
              </a:ln>
              <a:solidFill>
                <a:srgbClr val="FF0000"/>
              </a:solidFill>
              <a:effectLst/>
              <a:uLnTx/>
              <a:uFillTx/>
              <a:latin typeface="Calibri"/>
              <a:ea typeface="+mn-ea"/>
              <a:cs typeface="+mn-cs"/>
            </a:endParaRPr>
          </a:p>
        </p:txBody>
      </p:sp>
      <p:sp>
        <p:nvSpPr>
          <p:cNvPr id="60" name="Oval 59"/>
          <p:cNvSpPr/>
          <p:nvPr/>
        </p:nvSpPr>
        <p:spPr>
          <a:xfrm>
            <a:off x="2777388" y="2158337"/>
            <a:ext cx="584935" cy="256114"/>
          </a:xfrm>
          <a:prstGeom prst="ellipse">
            <a:avLst/>
          </a:prstGeom>
          <a:noFill/>
          <a:ln w="38100">
            <a:solidFill>
              <a:schemeClr val="accent1">
                <a:lumMod val="50000"/>
              </a:schemeClr>
            </a:solidFill>
          </a:ln>
        </p:spPr>
        <p:style>
          <a:lnRef idx="1">
            <a:schemeClr val="accent1"/>
          </a:lnRef>
          <a:fillRef idx="3">
            <a:schemeClr val="accent1"/>
          </a:fillRef>
          <a:effectRef idx="2">
            <a:schemeClr val="accent1"/>
          </a:effectRef>
          <a:fontRef idx="minor">
            <a:schemeClr val="lt1"/>
          </a:fontRef>
        </p:style>
        <p:txBody>
          <a:bodyPr lIns="91269" tIns="45635" rIns="91269" bIns="45635" rtlCol="0" anchor="ctr"/>
          <a:lstStyle/>
          <a:p>
            <a:pPr marL="0" marR="0" lvl="0" indent="0" algn="ctr" defTabSz="819239"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Palatino Linotype"/>
              <a:ea typeface="+mn-ea"/>
              <a:cs typeface="+mn-cs"/>
            </a:endParaRPr>
          </a:p>
        </p:txBody>
      </p:sp>
      <p:sp>
        <p:nvSpPr>
          <p:cNvPr id="61" name="Oval 60"/>
          <p:cNvSpPr/>
          <p:nvPr/>
        </p:nvSpPr>
        <p:spPr>
          <a:xfrm>
            <a:off x="3300549" y="2208512"/>
            <a:ext cx="415364" cy="205938"/>
          </a:xfrm>
          <a:prstGeom prst="ellipse">
            <a:avLst/>
          </a:prstGeom>
          <a:noFill/>
          <a:ln w="38100">
            <a:solidFill>
              <a:schemeClr val="accent1">
                <a:lumMod val="50000"/>
              </a:schemeClr>
            </a:solidFill>
          </a:ln>
        </p:spPr>
        <p:style>
          <a:lnRef idx="1">
            <a:schemeClr val="accent1"/>
          </a:lnRef>
          <a:fillRef idx="3">
            <a:schemeClr val="accent1"/>
          </a:fillRef>
          <a:effectRef idx="2">
            <a:schemeClr val="accent1"/>
          </a:effectRef>
          <a:fontRef idx="minor">
            <a:schemeClr val="lt1"/>
          </a:fontRef>
        </p:style>
        <p:txBody>
          <a:bodyPr lIns="91269" tIns="45635" rIns="91269" bIns="45635" rtlCol="0" anchor="ctr"/>
          <a:lstStyle/>
          <a:p>
            <a:pPr marL="0" marR="0" lvl="0" indent="0" algn="ctr" defTabSz="819239"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Palatino Linotype"/>
              <a:ea typeface="+mn-ea"/>
              <a:cs typeface="+mn-cs"/>
            </a:endParaRPr>
          </a:p>
        </p:txBody>
      </p:sp>
      <p:cxnSp>
        <p:nvCxnSpPr>
          <p:cNvPr id="62" name="Straight Connector 61"/>
          <p:cNvCxnSpPr>
            <a:endCxn id="61" idx="0"/>
          </p:cNvCxnSpPr>
          <p:nvPr/>
        </p:nvCxnSpPr>
        <p:spPr>
          <a:xfrm>
            <a:off x="2368801" y="1876060"/>
            <a:ext cx="1139430" cy="332452"/>
          </a:xfrm>
          <a:prstGeom prst="line">
            <a:avLst/>
          </a:prstGeom>
          <a:ln w="38100">
            <a:solidFill>
              <a:schemeClr val="tx1">
                <a:lumMod val="50000"/>
              </a:schemeClr>
            </a:solidFill>
          </a:ln>
        </p:spPr>
        <p:style>
          <a:lnRef idx="2">
            <a:schemeClr val="accent1"/>
          </a:lnRef>
          <a:fillRef idx="0">
            <a:schemeClr val="accent1"/>
          </a:fillRef>
          <a:effectRef idx="1">
            <a:schemeClr val="accent1"/>
          </a:effectRef>
          <a:fontRef idx="minor">
            <a:schemeClr val="tx1"/>
          </a:fontRef>
        </p:style>
      </p:cxnSp>
      <p:sp>
        <p:nvSpPr>
          <p:cNvPr id="63" name="Oval 62"/>
          <p:cNvSpPr/>
          <p:nvPr/>
        </p:nvSpPr>
        <p:spPr>
          <a:xfrm>
            <a:off x="917068" y="9339"/>
            <a:ext cx="685800" cy="292100"/>
          </a:xfrm>
          <a:prstGeom prst="ellipse">
            <a:avLst/>
          </a:prstGeom>
          <a:noFill/>
          <a:ln w="38100">
            <a:solidFill>
              <a:schemeClr val="accent1">
                <a:lumMod val="50000"/>
              </a:schemeClr>
            </a:solidFill>
          </a:ln>
        </p:spPr>
        <p:style>
          <a:lnRef idx="1">
            <a:schemeClr val="accent1"/>
          </a:lnRef>
          <a:fillRef idx="3">
            <a:schemeClr val="accent1"/>
          </a:fillRef>
          <a:effectRef idx="2">
            <a:schemeClr val="accent1"/>
          </a:effectRef>
          <a:fontRef idx="minor">
            <a:schemeClr val="lt1"/>
          </a:fontRef>
        </p:style>
        <p:txBody>
          <a:bodyPr lIns="91269" tIns="45635" rIns="91269" bIns="45635" rtlCol="0" anchor="ctr"/>
          <a:lstStyle/>
          <a:p>
            <a:pPr marL="0" marR="0" lvl="0" indent="0" algn="ctr" defTabSz="819239"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Palatino Linotype"/>
              <a:ea typeface="+mn-ea"/>
              <a:cs typeface="+mn-cs"/>
            </a:endParaRPr>
          </a:p>
        </p:txBody>
      </p:sp>
      <p:sp>
        <p:nvSpPr>
          <p:cNvPr id="64" name="Oval 63"/>
          <p:cNvSpPr/>
          <p:nvPr/>
        </p:nvSpPr>
        <p:spPr>
          <a:xfrm>
            <a:off x="2211034" y="77815"/>
            <a:ext cx="685800" cy="292100"/>
          </a:xfrm>
          <a:prstGeom prst="ellipse">
            <a:avLst/>
          </a:prstGeom>
          <a:noFill/>
          <a:ln w="38100">
            <a:solidFill>
              <a:schemeClr val="accent1">
                <a:lumMod val="50000"/>
              </a:schemeClr>
            </a:solidFill>
          </a:ln>
        </p:spPr>
        <p:style>
          <a:lnRef idx="1">
            <a:schemeClr val="accent1"/>
          </a:lnRef>
          <a:fillRef idx="3">
            <a:schemeClr val="accent1"/>
          </a:fillRef>
          <a:effectRef idx="2">
            <a:schemeClr val="accent1"/>
          </a:effectRef>
          <a:fontRef idx="minor">
            <a:schemeClr val="lt1"/>
          </a:fontRef>
        </p:style>
        <p:txBody>
          <a:bodyPr lIns="91269" tIns="45635" rIns="91269" bIns="45635" rtlCol="0" anchor="ctr"/>
          <a:lstStyle/>
          <a:p>
            <a:pPr marL="0" marR="0" lvl="0" indent="0" algn="ctr" defTabSz="819239"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Palatino Linotype"/>
              <a:ea typeface="+mn-ea"/>
              <a:cs typeface="+mn-cs"/>
            </a:endParaRPr>
          </a:p>
        </p:txBody>
      </p:sp>
      <p:sp>
        <p:nvSpPr>
          <p:cNvPr id="65" name="Oval 64"/>
          <p:cNvSpPr/>
          <p:nvPr/>
        </p:nvSpPr>
        <p:spPr>
          <a:xfrm>
            <a:off x="2890686" y="159027"/>
            <a:ext cx="685800" cy="292100"/>
          </a:xfrm>
          <a:prstGeom prst="ellipse">
            <a:avLst/>
          </a:prstGeom>
          <a:noFill/>
          <a:ln w="38100">
            <a:solidFill>
              <a:schemeClr val="accent1">
                <a:lumMod val="50000"/>
              </a:schemeClr>
            </a:solidFill>
          </a:ln>
        </p:spPr>
        <p:style>
          <a:lnRef idx="1">
            <a:schemeClr val="accent1"/>
          </a:lnRef>
          <a:fillRef idx="3">
            <a:schemeClr val="accent1"/>
          </a:fillRef>
          <a:effectRef idx="2">
            <a:schemeClr val="accent1"/>
          </a:effectRef>
          <a:fontRef idx="minor">
            <a:schemeClr val="lt1"/>
          </a:fontRef>
        </p:style>
        <p:txBody>
          <a:bodyPr lIns="91269" tIns="45635" rIns="91269" bIns="45635" rtlCol="0" anchor="ctr"/>
          <a:lstStyle/>
          <a:p>
            <a:pPr marL="0" marR="0" lvl="0" indent="0" algn="ctr" defTabSz="819239"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Palatino Linotype"/>
              <a:ea typeface="+mn-ea"/>
              <a:cs typeface="+mn-cs"/>
            </a:endParaRPr>
          </a:p>
        </p:txBody>
      </p:sp>
      <p:sp>
        <p:nvSpPr>
          <p:cNvPr id="66" name="Oval 65"/>
          <p:cNvSpPr/>
          <p:nvPr/>
        </p:nvSpPr>
        <p:spPr>
          <a:xfrm>
            <a:off x="1881660" y="671514"/>
            <a:ext cx="685800" cy="292100"/>
          </a:xfrm>
          <a:prstGeom prst="ellipse">
            <a:avLst/>
          </a:prstGeom>
          <a:noFill/>
          <a:ln w="38100">
            <a:solidFill>
              <a:schemeClr val="accent1">
                <a:lumMod val="50000"/>
              </a:schemeClr>
            </a:solidFill>
          </a:ln>
        </p:spPr>
        <p:style>
          <a:lnRef idx="1">
            <a:schemeClr val="accent1"/>
          </a:lnRef>
          <a:fillRef idx="3">
            <a:schemeClr val="accent1"/>
          </a:fillRef>
          <a:effectRef idx="2">
            <a:schemeClr val="accent1"/>
          </a:effectRef>
          <a:fontRef idx="minor">
            <a:schemeClr val="lt1"/>
          </a:fontRef>
        </p:style>
        <p:txBody>
          <a:bodyPr lIns="91269" tIns="45635" rIns="91269" bIns="45635" rtlCol="0" anchor="ctr"/>
          <a:lstStyle/>
          <a:p>
            <a:pPr marL="0" marR="0" lvl="0" indent="0" algn="ctr" defTabSz="819239"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Palatino Linotype"/>
              <a:ea typeface="+mn-ea"/>
              <a:cs typeface="+mn-cs"/>
            </a:endParaRPr>
          </a:p>
        </p:txBody>
      </p:sp>
      <p:sp>
        <p:nvSpPr>
          <p:cNvPr id="67" name="Oval 66"/>
          <p:cNvSpPr/>
          <p:nvPr/>
        </p:nvSpPr>
        <p:spPr>
          <a:xfrm>
            <a:off x="2563930" y="1630569"/>
            <a:ext cx="685800" cy="292100"/>
          </a:xfrm>
          <a:prstGeom prst="ellipse">
            <a:avLst/>
          </a:prstGeom>
          <a:noFill/>
          <a:ln w="38100">
            <a:solidFill>
              <a:schemeClr val="accent1">
                <a:lumMod val="50000"/>
              </a:schemeClr>
            </a:solidFill>
          </a:ln>
        </p:spPr>
        <p:style>
          <a:lnRef idx="1">
            <a:schemeClr val="accent1"/>
          </a:lnRef>
          <a:fillRef idx="3">
            <a:schemeClr val="accent1"/>
          </a:fillRef>
          <a:effectRef idx="2">
            <a:schemeClr val="accent1"/>
          </a:effectRef>
          <a:fontRef idx="minor">
            <a:schemeClr val="lt1"/>
          </a:fontRef>
        </p:style>
        <p:txBody>
          <a:bodyPr lIns="91269" tIns="45635" rIns="91269" bIns="45635" rtlCol="0" anchor="ctr"/>
          <a:lstStyle/>
          <a:p>
            <a:pPr marL="0" marR="0" lvl="0" indent="0" algn="ctr" defTabSz="819239"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Palatino Linotype"/>
              <a:ea typeface="+mn-ea"/>
              <a:cs typeface="+mn-cs"/>
            </a:endParaRPr>
          </a:p>
        </p:txBody>
      </p:sp>
      <p:sp>
        <p:nvSpPr>
          <p:cNvPr id="68" name="Oval 67"/>
          <p:cNvSpPr/>
          <p:nvPr/>
        </p:nvSpPr>
        <p:spPr>
          <a:xfrm>
            <a:off x="3463169" y="1879212"/>
            <a:ext cx="685800" cy="292100"/>
          </a:xfrm>
          <a:prstGeom prst="ellipse">
            <a:avLst/>
          </a:prstGeom>
          <a:noFill/>
          <a:ln w="38100">
            <a:solidFill>
              <a:schemeClr val="accent1">
                <a:lumMod val="50000"/>
              </a:schemeClr>
            </a:solidFill>
          </a:ln>
        </p:spPr>
        <p:style>
          <a:lnRef idx="1">
            <a:schemeClr val="accent1"/>
          </a:lnRef>
          <a:fillRef idx="3">
            <a:schemeClr val="accent1"/>
          </a:fillRef>
          <a:effectRef idx="2">
            <a:schemeClr val="accent1"/>
          </a:effectRef>
          <a:fontRef idx="minor">
            <a:schemeClr val="lt1"/>
          </a:fontRef>
        </p:style>
        <p:txBody>
          <a:bodyPr lIns="91269" tIns="45635" rIns="91269" bIns="45635" rtlCol="0" anchor="ctr"/>
          <a:lstStyle/>
          <a:p>
            <a:pPr marL="0" marR="0" lvl="0" indent="0" algn="ctr" defTabSz="819239"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Palatino Linotype"/>
              <a:ea typeface="+mn-ea"/>
              <a:cs typeface="+mn-cs"/>
            </a:endParaRPr>
          </a:p>
        </p:txBody>
      </p:sp>
      <p:sp>
        <p:nvSpPr>
          <p:cNvPr id="69" name="Oval 68"/>
          <p:cNvSpPr/>
          <p:nvPr/>
        </p:nvSpPr>
        <p:spPr>
          <a:xfrm>
            <a:off x="3301097" y="3632404"/>
            <a:ext cx="685800" cy="292100"/>
          </a:xfrm>
          <a:prstGeom prst="ellipse">
            <a:avLst/>
          </a:prstGeom>
          <a:noFill/>
          <a:ln w="38100">
            <a:solidFill>
              <a:schemeClr val="accent1">
                <a:lumMod val="50000"/>
              </a:schemeClr>
            </a:solidFill>
          </a:ln>
        </p:spPr>
        <p:style>
          <a:lnRef idx="1">
            <a:schemeClr val="accent1"/>
          </a:lnRef>
          <a:fillRef idx="3">
            <a:schemeClr val="accent1"/>
          </a:fillRef>
          <a:effectRef idx="2">
            <a:schemeClr val="accent1"/>
          </a:effectRef>
          <a:fontRef idx="minor">
            <a:schemeClr val="lt1"/>
          </a:fontRef>
        </p:style>
        <p:txBody>
          <a:bodyPr lIns="91269" tIns="45635" rIns="91269" bIns="45635" rtlCol="0" anchor="ctr"/>
          <a:lstStyle/>
          <a:p>
            <a:pPr marL="0" marR="0" lvl="0" indent="0" algn="ctr" defTabSz="819239"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Palatino Linotype"/>
              <a:ea typeface="+mn-ea"/>
              <a:cs typeface="+mn-cs"/>
            </a:endParaRPr>
          </a:p>
        </p:txBody>
      </p:sp>
      <p:sp>
        <p:nvSpPr>
          <p:cNvPr id="70" name="Oval 69"/>
          <p:cNvSpPr/>
          <p:nvPr/>
        </p:nvSpPr>
        <p:spPr>
          <a:xfrm>
            <a:off x="2051574" y="2891551"/>
            <a:ext cx="685800" cy="292100"/>
          </a:xfrm>
          <a:prstGeom prst="ellipse">
            <a:avLst/>
          </a:prstGeom>
          <a:noFill/>
          <a:ln w="38100">
            <a:solidFill>
              <a:schemeClr val="accent1">
                <a:lumMod val="50000"/>
              </a:schemeClr>
            </a:solidFill>
          </a:ln>
        </p:spPr>
        <p:style>
          <a:lnRef idx="1">
            <a:schemeClr val="accent1"/>
          </a:lnRef>
          <a:fillRef idx="3">
            <a:schemeClr val="accent1"/>
          </a:fillRef>
          <a:effectRef idx="2">
            <a:schemeClr val="accent1"/>
          </a:effectRef>
          <a:fontRef idx="minor">
            <a:schemeClr val="lt1"/>
          </a:fontRef>
        </p:style>
        <p:txBody>
          <a:bodyPr lIns="91269" tIns="45635" rIns="91269" bIns="45635" rtlCol="0" anchor="ctr"/>
          <a:lstStyle/>
          <a:p>
            <a:pPr marL="0" marR="0" lvl="0" indent="0" algn="ctr" defTabSz="819239"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Palatino Linotype"/>
              <a:ea typeface="+mn-ea"/>
              <a:cs typeface="+mn-cs"/>
            </a:endParaRPr>
          </a:p>
        </p:txBody>
      </p:sp>
      <p:sp>
        <p:nvSpPr>
          <p:cNvPr id="71" name="Oval 70"/>
          <p:cNvSpPr/>
          <p:nvPr/>
        </p:nvSpPr>
        <p:spPr>
          <a:xfrm>
            <a:off x="3139025" y="2873787"/>
            <a:ext cx="685800" cy="292100"/>
          </a:xfrm>
          <a:prstGeom prst="ellipse">
            <a:avLst/>
          </a:prstGeom>
          <a:noFill/>
          <a:ln w="38100">
            <a:solidFill>
              <a:schemeClr val="accent1">
                <a:lumMod val="50000"/>
              </a:schemeClr>
            </a:solidFill>
          </a:ln>
        </p:spPr>
        <p:style>
          <a:lnRef idx="1">
            <a:schemeClr val="accent1"/>
          </a:lnRef>
          <a:fillRef idx="3">
            <a:schemeClr val="accent1"/>
          </a:fillRef>
          <a:effectRef idx="2">
            <a:schemeClr val="accent1"/>
          </a:effectRef>
          <a:fontRef idx="minor">
            <a:schemeClr val="lt1"/>
          </a:fontRef>
        </p:style>
        <p:txBody>
          <a:bodyPr lIns="91269" tIns="45635" rIns="91269" bIns="45635" rtlCol="0" anchor="ctr"/>
          <a:lstStyle/>
          <a:p>
            <a:pPr marL="0" marR="0" lvl="0" indent="0" algn="ctr" defTabSz="819239"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Palatino Linotype"/>
              <a:ea typeface="+mn-ea"/>
              <a:cs typeface="+mn-cs"/>
            </a:endParaRPr>
          </a:p>
        </p:txBody>
      </p:sp>
      <p:sp>
        <p:nvSpPr>
          <p:cNvPr id="72" name="Oval 71"/>
          <p:cNvSpPr/>
          <p:nvPr/>
        </p:nvSpPr>
        <p:spPr>
          <a:xfrm>
            <a:off x="3813825" y="5381921"/>
            <a:ext cx="685800" cy="292100"/>
          </a:xfrm>
          <a:prstGeom prst="ellipse">
            <a:avLst/>
          </a:prstGeom>
          <a:noFill/>
          <a:ln w="38100">
            <a:solidFill>
              <a:schemeClr val="accent1">
                <a:lumMod val="50000"/>
              </a:schemeClr>
            </a:solidFill>
          </a:ln>
        </p:spPr>
        <p:style>
          <a:lnRef idx="1">
            <a:schemeClr val="accent1"/>
          </a:lnRef>
          <a:fillRef idx="3">
            <a:schemeClr val="accent1"/>
          </a:fillRef>
          <a:effectRef idx="2">
            <a:schemeClr val="accent1"/>
          </a:effectRef>
          <a:fontRef idx="minor">
            <a:schemeClr val="lt1"/>
          </a:fontRef>
        </p:style>
        <p:txBody>
          <a:bodyPr lIns="91269" tIns="45635" rIns="91269" bIns="45635" rtlCol="0" anchor="ctr"/>
          <a:lstStyle/>
          <a:p>
            <a:pPr marL="0" marR="0" lvl="0" indent="0" algn="ctr" defTabSz="819239"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Palatino Linotype"/>
              <a:ea typeface="+mn-ea"/>
              <a:cs typeface="+mn-cs"/>
            </a:endParaRPr>
          </a:p>
        </p:txBody>
      </p:sp>
    </p:spTree>
    <p:extLst>
      <p:ext uri="{BB962C8B-B14F-4D97-AF65-F5344CB8AC3E}">
        <p14:creationId xmlns:p14="http://schemas.microsoft.com/office/powerpoint/2010/main" val="2746293604"/>
      </p:ext>
    </p:extLst>
  </p:cSld>
  <p:clrMapOvr>
    <a:masterClrMapping/>
  </p:clrMapOvr>
  <mc:AlternateContent xmlns:mc="http://schemas.openxmlformats.org/markup-compatibility/2006" xmlns:p14="http://schemas.microsoft.com/office/powerpoint/2010/main">
    <mc:Choice Requires="p14">
      <p:transition spd="slow" p14:dur="1500">
        <p:zoom/>
      </p:transition>
    </mc:Choice>
    <mc:Fallback xmlns="">
      <p:transition spd="slow">
        <p:zoom/>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lum/>
          </a:blip>
          <a:srcRect/>
          <a:stretch>
            <a:fillRect l="-25000" r="-25000"/>
          </a:stretch>
        </a:blipFill>
        <a:effectLst/>
      </p:bgPr>
    </p:bg>
    <p:spTree>
      <p:nvGrpSpPr>
        <p:cNvPr id="1" name=""/>
        <p:cNvGrpSpPr/>
        <p:nvPr/>
      </p:nvGrpSpPr>
      <p:grpSpPr>
        <a:xfrm>
          <a:off x="0" y="0"/>
          <a:ext cx="0" cy="0"/>
          <a:chOff x="0" y="0"/>
          <a:chExt cx="0" cy="0"/>
        </a:xfrm>
      </p:grpSpPr>
      <p:sp>
        <p:nvSpPr>
          <p:cNvPr id="2" name="TextBox 1"/>
          <p:cNvSpPr txBox="1"/>
          <p:nvPr/>
        </p:nvSpPr>
        <p:spPr>
          <a:xfrm>
            <a:off x="4007497" y="117776"/>
            <a:ext cx="4881691" cy="5078196"/>
          </a:xfrm>
          <a:prstGeom prst="rect">
            <a:avLst/>
          </a:prstGeom>
          <a:noFill/>
          <a:effectLst>
            <a:outerShdw dist="35560" dir="2700000" algn="ctr" rotWithShape="0">
              <a:schemeClr val="bg2"/>
            </a:outerShdw>
          </a:effectLst>
        </p:spPr>
        <p:txBody>
          <a:bodyPr wrap="square" lIns="91322" tIns="45662" rIns="91322" bIns="45662" rtlCol="0">
            <a:spAutoFit/>
          </a:bodyPr>
          <a:lstStyle/>
          <a:p>
            <a:pPr marL="0" marR="0" lvl="0" indent="0" algn="ctr" defTabSz="819719"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smtClean="0">
                <a:ln>
                  <a:noFill/>
                </a:ln>
                <a:solidFill>
                  <a:srgbClr val="FFFFFF"/>
                </a:solidFill>
                <a:effectLst>
                  <a:outerShdw blurRad="38100" dist="38100" dir="2700000" algn="tl">
                    <a:srgbClr val="000000">
                      <a:alpha val="43137"/>
                    </a:srgbClr>
                  </a:outerShdw>
                </a:effectLst>
                <a:uLnTx/>
                <a:uFillTx/>
                <a:latin typeface="Arial" pitchFamily="34" charset="0"/>
                <a:ea typeface="+mn-ea"/>
                <a:cs typeface="Arial" pitchFamily="34" charset="0"/>
              </a:rPr>
              <a:t>Alabama County Health Departments: </a:t>
            </a:r>
            <a:r>
              <a:rPr kumimoji="0" lang="en-US" sz="3600" b="1"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ial" pitchFamily="34" charset="0"/>
                <a:ea typeface="+mn-ea"/>
                <a:cs typeface="Arial" pitchFamily="34" charset="0"/>
              </a:rPr>
              <a:t>S</a:t>
            </a:r>
            <a:r>
              <a:rPr kumimoji="0" lang="en-US" sz="3600" b="1" i="0" u="none" strike="noStrike" kern="1200" cap="none" spc="0" normalizeH="0" baseline="0" noProof="0" dirty="0" smtClean="0">
                <a:ln>
                  <a:noFill/>
                </a:ln>
                <a:solidFill>
                  <a:srgbClr val="FFFFFF"/>
                </a:solidFill>
                <a:effectLst>
                  <a:outerShdw blurRad="38100" dist="38100" dir="2700000" algn="tl">
                    <a:srgbClr val="000000">
                      <a:alpha val="43137"/>
                    </a:srgbClr>
                  </a:outerShdw>
                </a:effectLst>
                <a:uLnTx/>
                <a:uFillTx/>
                <a:latin typeface="Arial" pitchFamily="34" charset="0"/>
                <a:ea typeface="+mn-ea"/>
                <a:cs typeface="Arial" pitchFamily="34" charset="0"/>
              </a:rPr>
              <a:t>ingle and Neutral Point of Entry for </a:t>
            </a:r>
          </a:p>
          <a:p>
            <a:pPr marL="0" marR="0" lvl="0" indent="0" algn="ctr" defTabSz="819719"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smtClean="0">
                <a:ln>
                  <a:noFill/>
                </a:ln>
                <a:solidFill>
                  <a:srgbClr val="FFFFFF"/>
                </a:solidFill>
                <a:effectLst>
                  <a:outerShdw blurRad="38100" dist="38100" dir="2700000" algn="tl">
                    <a:srgbClr val="000000">
                      <a:alpha val="43137"/>
                    </a:srgbClr>
                  </a:outerShdw>
                </a:effectLst>
                <a:uLnTx/>
                <a:uFillTx/>
                <a:latin typeface="Arial" pitchFamily="34" charset="0"/>
                <a:ea typeface="+mn-ea"/>
                <a:cs typeface="Arial" pitchFamily="34" charset="0"/>
              </a:rPr>
              <a:t>Telehealth Clinics</a:t>
            </a:r>
          </a:p>
          <a:p>
            <a:pPr marL="0" marR="0" lvl="0" indent="0" algn="ctr" defTabSz="819719"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ial" pitchFamily="34" charset="0"/>
              <a:ea typeface="+mn-ea"/>
              <a:cs typeface="Arial" pitchFamily="34" charset="0"/>
            </a:endParaRPr>
          </a:p>
          <a:p>
            <a:pPr marL="0" marR="0" lvl="0" indent="0" algn="ctr" defTabSz="819719"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smtClean="0">
                <a:ln>
                  <a:noFill/>
                </a:ln>
                <a:solidFill>
                  <a:srgbClr val="FFFFFF"/>
                </a:solidFill>
                <a:effectLst>
                  <a:outerShdw blurRad="38100" dist="38100" dir="2700000" algn="tl">
                    <a:srgbClr val="000000">
                      <a:alpha val="43137"/>
                    </a:srgbClr>
                  </a:outerShdw>
                </a:effectLst>
                <a:uLnTx/>
                <a:uFillTx/>
                <a:latin typeface="Arial" pitchFamily="34" charset="0"/>
                <a:ea typeface="+mn-ea"/>
                <a:cs typeface="Arial" pitchFamily="34" charset="0"/>
              </a:rPr>
              <a:t> </a:t>
            </a:r>
            <a:r>
              <a:rPr kumimoji="0" lang="en-US" sz="3600" b="1" i="0" u="sng" strike="noStrike" kern="1200" cap="none" spc="0" normalizeH="0" baseline="0" noProof="0" dirty="0" smtClean="0">
                <a:ln>
                  <a:noFill/>
                </a:ln>
                <a:solidFill>
                  <a:srgbClr val="FFFFFF"/>
                </a:solidFill>
                <a:effectLst>
                  <a:outerShdw blurRad="38100" dist="38100" dir="2700000" algn="tl">
                    <a:srgbClr val="000000">
                      <a:alpha val="43137"/>
                    </a:srgbClr>
                  </a:outerShdw>
                </a:effectLst>
                <a:uLnTx/>
                <a:uFillTx/>
                <a:latin typeface="Arial" pitchFamily="34" charset="0"/>
                <a:ea typeface="+mn-ea"/>
                <a:cs typeface="Arial" pitchFamily="34" charset="0"/>
              </a:rPr>
              <a:t>For </a:t>
            </a:r>
          </a:p>
          <a:p>
            <a:pPr marL="0" marR="0" lvl="0" indent="0" algn="ctr" defTabSz="819719" rtl="0" eaLnBrk="1" fontAlgn="auto" latinLnBrk="0" hangingPunct="1">
              <a:lnSpc>
                <a:spcPct val="100000"/>
              </a:lnSpc>
              <a:spcBef>
                <a:spcPts val="0"/>
              </a:spcBef>
              <a:spcAft>
                <a:spcPts val="0"/>
              </a:spcAft>
              <a:buClrTx/>
              <a:buSzTx/>
              <a:buFontTx/>
              <a:buNone/>
              <a:tabLst/>
              <a:defRPr/>
            </a:pPr>
            <a:r>
              <a:rPr kumimoji="0" lang="en-US" sz="3600" b="1" i="0" u="sng" strike="noStrike" kern="1200" cap="none" spc="0" normalizeH="0" baseline="0" noProof="0" dirty="0" smtClean="0">
                <a:ln>
                  <a:noFill/>
                </a:ln>
                <a:solidFill>
                  <a:srgbClr val="FFFFFF"/>
                </a:solidFill>
                <a:effectLst>
                  <a:outerShdw blurRad="38100" dist="38100" dir="2700000" algn="tl">
                    <a:srgbClr val="000000">
                      <a:alpha val="43137"/>
                    </a:srgbClr>
                  </a:outerShdw>
                </a:effectLst>
                <a:uLnTx/>
                <a:uFillTx/>
                <a:latin typeface="Arial" pitchFamily="34" charset="0"/>
                <a:ea typeface="+mn-ea"/>
                <a:cs typeface="Arial" pitchFamily="34" charset="0"/>
              </a:rPr>
              <a:t>All Health Care Services</a:t>
            </a:r>
          </a:p>
        </p:txBody>
      </p:sp>
      <p:pic>
        <p:nvPicPr>
          <p:cNvPr id="3" name="Picture 2" descr="alabama-nc.gif"/>
          <p:cNvPicPr>
            <a:picLocks noChangeAspect="1"/>
          </p:cNvPicPr>
          <p:nvPr/>
        </p:nvPicPr>
        <p:blipFill>
          <a:blip r:embed="rId3" cstate="print"/>
          <a:stretch>
            <a:fillRect/>
          </a:stretch>
        </p:blipFill>
        <p:spPr>
          <a:xfrm>
            <a:off x="71824" y="141831"/>
            <a:ext cx="4203759" cy="6577067"/>
          </a:xfrm>
          <a:prstGeom prst="rect">
            <a:avLst/>
          </a:prstGeom>
          <a:ln>
            <a:noFill/>
          </a:ln>
        </p:spPr>
      </p:pic>
      <p:sp>
        <p:nvSpPr>
          <p:cNvPr id="4" name="Oval 3"/>
          <p:cNvSpPr/>
          <p:nvPr/>
        </p:nvSpPr>
        <p:spPr>
          <a:xfrm>
            <a:off x="3224907" y="2531756"/>
            <a:ext cx="243649" cy="153018"/>
          </a:xfrm>
          <a:prstGeom prst="ellipse">
            <a:avLst/>
          </a:prstGeom>
          <a:solidFill>
            <a:schemeClr val="tx1"/>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lIns="81976" tIns="40986" rIns="81976" bIns="40986" rtlCol="0" anchor="ctr"/>
          <a:lstStyle/>
          <a:p>
            <a:pPr marL="0" marR="0" lvl="0" indent="0" algn="ctr" defTabSz="819719"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a:ea typeface="+mn-ea"/>
              <a:cs typeface="+mn-cs"/>
            </a:endParaRPr>
          </a:p>
        </p:txBody>
      </p:sp>
      <p:sp>
        <p:nvSpPr>
          <p:cNvPr id="5" name="Oval 4"/>
          <p:cNvSpPr/>
          <p:nvPr/>
        </p:nvSpPr>
        <p:spPr>
          <a:xfrm>
            <a:off x="2790166" y="370955"/>
            <a:ext cx="243649" cy="153018"/>
          </a:xfrm>
          <a:prstGeom prst="ellipse">
            <a:avLst/>
          </a:prstGeom>
          <a:solidFill>
            <a:schemeClr val="tx1"/>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lIns="81976" tIns="40986" rIns="81976" bIns="40986" rtlCol="0" anchor="ctr"/>
          <a:lstStyle/>
          <a:p>
            <a:pPr marL="0" marR="0" lvl="0" indent="0" algn="ctr" defTabSz="819719"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a:ea typeface="+mn-ea"/>
              <a:cs typeface="+mn-cs"/>
            </a:endParaRPr>
          </a:p>
        </p:txBody>
      </p:sp>
      <p:sp>
        <p:nvSpPr>
          <p:cNvPr id="6" name="Oval 5"/>
          <p:cNvSpPr/>
          <p:nvPr/>
        </p:nvSpPr>
        <p:spPr>
          <a:xfrm>
            <a:off x="1075066" y="2392649"/>
            <a:ext cx="243649" cy="153018"/>
          </a:xfrm>
          <a:prstGeom prst="ellipse">
            <a:avLst/>
          </a:prstGeom>
          <a:solidFill>
            <a:schemeClr val="tx1"/>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lIns="81976" tIns="40986" rIns="81976" bIns="40986" rtlCol="0" anchor="ctr"/>
          <a:lstStyle/>
          <a:p>
            <a:pPr marL="0" marR="0" lvl="0" indent="0" algn="ctr" defTabSz="819719"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a:ea typeface="+mn-ea"/>
              <a:cs typeface="+mn-cs"/>
            </a:endParaRPr>
          </a:p>
        </p:txBody>
      </p:sp>
      <p:sp>
        <p:nvSpPr>
          <p:cNvPr id="7" name="Oval 6"/>
          <p:cNvSpPr/>
          <p:nvPr/>
        </p:nvSpPr>
        <p:spPr>
          <a:xfrm>
            <a:off x="282009" y="5782235"/>
            <a:ext cx="243649" cy="153018"/>
          </a:xfrm>
          <a:prstGeom prst="ellipse">
            <a:avLst/>
          </a:prstGeom>
          <a:solidFill>
            <a:schemeClr val="tx1"/>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lIns="81976" tIns="40986" rIns="81976" bIns="40986" rtlCol="0" anchor="ctr"/>
          <a:lstStyle/>
          <a:p>
            <a:pPr marL="0" marR="0" lvl="0" indent="0" algn="ctr" defTabSz="819719"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a:ea typeface="+mn-ea"/>
              <a:cs typeface="+mn-cs"/>
            </a:endParaRPr>
          </a:p>
        </p:txBody>
      </p:sp>
      <p:sp>
        <p:nvSpPr>
          <p:cNvPr id="8" name="Oval 7"/>
          <p:cNvSpPr/>
          <p:nvPr/>
        </p:nvSpPr>
        <p:spPr>
          <a:xfrm>
            <a:off x="3473336" y="5235079"/>
            <a:ext cx="243649" cy="153018"/>
          </a:xfrm>
          <a:prstGeom prst="ellipse">
            <a:avLst/>
          </a:prstGeom>
          <a:solidFill>
            <a:schemeClr val="tx1"/>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lIns="81976" tIns="40986" rIns="81976" bIns="40986" rtlCol="0" anchor="ctr"/>
          <a:lstStyle/>
          <a:p>
            <a:pPr marL="0" marR="0" lvl="0" indent="0" algn="ctr" defTabSz="819719"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a:ea typeface="+mn-ea"/>
              <a:cs typeface="+mn-cs"/>
            </a:endParaRPr>
          </a:p>
        </p:txBody>
      </p:sp>
      <p:sp>
        <p:nvSpPr>
          <p:cNvPr id="9" name="Oval 8"/>
          <p:cNvSpPr/>
          <p:nvPr/>
        </p:nvSpPr>
        <p:spPr>
          <a:xfrm>
            <a:off x="2049666" y="2072702"/>
            <a:ext cx="243649" cy="153018"/>
          </a:xfrm>
          <a:prstGeom prst="ellipse">
            <a:avLst/>
          </a:prstGeom>
          <a:solidFill>
            <a:schemeClr val="tx1"/>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lIns="81976" tIns="40986" rIns="81976" bIns="40986" rtlCol="0" anchor="ctr"/>
          <a:lstStyle/>
          <a:p>
            <a:pPr marL="0" marR="0" lvl="0" indent="0" algn="ctr" defTabSz="819719"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a:ea typeface="+mn-ea"/>
              <a:cs typeface="+mn-cs"/>
            </a:endParaRPr>
          </a:p>
        </p:txBody>
      </p:sp>
      <p:sp>
        <p:nvSpPr>
          <p:cNvPr id="10" name="Oval 9"/>
          <p:cNvSpPr/>
          <p:nvPr/>
        </p:nvSpPr>
        <p:spPr>
          <a:xfrm>
            <a:off x="2431856" y="4363338"/>
            <a:ext cx="243649" cy="153018"/>
          </a:xfrm>
          <a:prstGeom prst="ellipse">
            <a:avLst/>
          </a:prstGeom>
          <a:solidFill>
            <a:schemeClr val="tx1"/>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lIns="81976" tIns="40986" rIns="81976" bIns="40986" rtlCol="0" anchor="ctr"/>
          <a:lstStyle/>
          <a:p>
            <a:pPr marL="0" marR="0" lvl="0" indent="0" algn="ctr" defTabSz="819719"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a:ea typeface="+mn-ea"/>
              <a:cs typeface="+mn-cs"/>
            </a:endParaRPr>
          </a:p>
        </p:txBody>
      </p:sp>
      <p:sp>
        <p:nvSpPr>
          <p:cNvPr id="11" name="Oval 10"/>
          <p:cNvSpPr/>
          <p:nvPr/>
        </p:nvSpPr>
        <p:spPr>
          <a:xfrm>
            <a:off x="1896786" y="3245841"/>
            <a:ext cx="243649" cy="153018"/>
          </a:xfrm>
          <a:prstGeom prst="ellipse">
            <a:avLst/>
          </a:prstGeom>
          <a:solidFill>
            <a:schemeClr val="tx1"/>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lIns="81976" tIns="40986" rIns="81976" bIns="40986" rtlCol="0" anchor="ctr"/>
          <a:lstStyle/>
          <a:p>
            <a:pPr marL="0" marR="0" lvl="0" indent="0" algn="ctr" defTabSz="819719"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a:ea typeface="+mn-ea"/>
              <a:cs typeface="+mn-cs"/>
            </a:endParaRPr>
          </a:p>
        </p:txBody>
      </p:sp>
      <p:sp>
        <p:nvSpPr>
          <p:cNvPr id="12" name="Oval 11"/>
          <p:cNvSpPr/>
          <p:nvPr/>
        </p:nvSpPr>
        <p:spPr>
          <a:xfrm>
            <a:off x="3769536" y="3422044"/>
            <a:ext cx="243649" cy="153018"/>
          </a:xfrm>
          <a:prstGeom prst="ellipse">
            <a:avLst/>
          </a:prstGeom>
          <a:solidFill>
            <a:schemeClr val="tx1"/>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lIns="81976" tIns="40986" rIns="81976" bIns="40986" rtlCol="0" anchor="ctr"/>
          <a:lstStyle/>
          <a:p>
            <a:pPr marL="0" marR="0" lvl="0" indent="0" algn="ctr" defTabSz="819719"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a:ea typeface="+mn-ea"/>
              <a:cs typeface="+mn-cs"/>
            </a:endParaRPr>
          </a:p>
        </p:txBody>
      </p:sp>
      <p:sp>
        <p:nvSpPr>
          <p:cNvPr id="13" name="Oval 12"/>
          <p:cNvSpPr/>
          <p:nvPr/>
        </p:nvSpPr>
        <p:spPr>
          <a:xfrm>
            <a:off x="1643577" y="1122134"/>
            <a:ext cx="243649" cy="153018"/>
          </a:xfrm>
          <a:prstGeom prst="ellipse">
            <a:avLst/>
          </a:prstGeom>
          <a:solidFill>
            <a:schemeClr val="tx1"/>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lIns="81976" tIns="40986" rIns="81976" bIns="40986" rtlCol="0" anchor="ctr"/>
          <a:lstStyle/>
          <a:p>
            <a:pPr marL="0" marR="0" lvl="0" indent="0" algn="ctr" defTabSz="819719"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a:ea typeface="+mn-ea"/>
              <a:cs typeface="+mn-cs"/>
            </a:endParaRPr>
          </a:p>
        </p:txBody>
      </p:sp>
      <p:sp>
        <p:nvSpPr>
          <p:cNvPr id="14" name="Oval 13"/>
          <p:cNvSpPr/>
          <p:nvPr/>
        </p:nvSpPr>
        <p:spPr>
          <a:xfrm>
            <a:off x="2799716" y="1047942"/>
            <a:ext cx="243649" cy="153018"/>
          </a:xfrm>
          <a:prstGeom prst="ellipse">
            <a:avLst/>
          </a:prstGeom>
          <a:solidFill>
            <a:schemeClr val="tx1"/>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lIns="81976" tIns="40986" rIns="81976" bIns="40986" rtlCol="0" anchor="ctr"/>
          <a:lstStyle/>
          <a:p>
            <a:pPr marL="0" marR="0" lvl="0" indent="0" algn="ctr" defTabSz="819719"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a:ea typeface="+mn-ea"/>
              <a:cs typeface="+mn-cs"/>
            </a:endParaRPr>
          </a:p>
        </p:txBody>
      </p:sp>
      <p:sp>
        <p:nvSpPr>
          <p:cNvPr id="15" name="Oval 14"/>
          <p:cNvSpPr/>
          <p:nvPr/>
        </p:nvSpPr>
        <p:spPr>
          <a:xfrm>
            <a:off x="931746" y="779002"/>
            <a:ext cx="243649" cy="153018"/>
          </a:xfrm>
          <a:prstGeom prst="ellipse">
            <a:avLst/>
          </a:prstGeom>
          <a:solidFill>
            <a:schemeClr val="tx1"/>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lIns="81976" tIns="40986" rIns="81976" bIns="40986" rtlCol="0" anchor="ctr"/>
          <a:lstStyle/>
          <a:p>
            <a:pPr marL="0" marR="0" lvl="0" indent="0" algn="ctr" defTabSz="819719"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a:ea typeface="+mn-ea"/>
              <a:cs typeface="+mn-cs"/>
            </a:endParaRPr>
          </a:p>
        </p:txBody>
      </p:sp>
      <p:sp>
        <p:nvSpPr>
          <p:cNvPr id="16" name="Oval 15"/>
          <p:cNvSpPr/>
          <p:nvPr/>
        </p:nvSpPr>
        <p:spPr>
          <a:xfrm>
            <a:off x="3521108" y="4474624"/>
            <a:ext cx="243649" cy="153018"/>
          </a:xfrm>
          <a:prstGeom prst="ellipse">
            <a:avLst/>
          </a:prstGeom>
          <a:solidFill>
            <a:schemeClr val="tx1"/>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lIns="81976" tIns="40986" rIns="81976" bIns="40986" rtlCol="0" anchor="ctr"/>
          <a:lstStyle/>
          <a:p>
            <a:pPr marL="0" marR="0" lvl="0" indent="0" algn="ctr" defTabSz="819719"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a:ea typeface="+mn-ea"/>
              <a:cs typeface="+mn-cs"/>
            </a:endParaRPr>
          </a:p>
        </p:txBody>
      </p:sp>
      <p:sp>
        <p:nvSpPr>
          <p:cNvPr id="17" name="Oval 16"/>
          <p:cNvSpPr/>
          <p:nvPr/>
        </p:nvSpPr>
        <p:spPr>
          <a:xfrm>
            <a:off x="922186" y="4372612"/>
            <a:ext cx="243649" cy="153018"/>
          </a:xfrm>
          <a:prstGeom prst="ellipse">
            <a:avLst/>
          </a:prstGeom>
          <a:solidFill>
            <a:schemeClr val="tx1"/>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lIns="81976" tIns="40986" rIns="81976" bIns="40986" rtlCol="0" anchor="ctr"/>
          <a:lstStyle/>
          <a:p>
            <a:pPr marL="0" marR="0" lvl="0" indent="0" algn="ctr" defTabSz="819719"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a:ea typeface="+mn-ea"/>
              <a:cs typeface="+mn-cs"/>
            </a:endParaRPr>
          </a:p>
        </p:txBody>
      </p:sp>
      <p:sp>
        <p:nvSpPr>
          <p:cNvPr id="18" name="Oval 17"/>
          <p:cNvSpPr/>
          <p:nvPr/>
        </p:nvSpPr>
        <p:spPr>
          <a:xfrm>
            <a:off x="1829898" y="5392734"/>
            <a:ext cx="243649" cy="153018"/>
          </a:xfrm>
          <a:prstGeom prst="ellipse">
            <a:avLst/>
          </a:prstGeom>
          <a:solidFill>
            <a:schemeClr val="tx1"/>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lIns="81976" tIns="40986" rIns="81976" bIns="40986" rtlCol="0" anchor="ctr"/>
          <a:lstStyle/>
          <a:p>
            <a:pPr marL="0" marR="0" lvl="0" indent="0" algn="ctr" defTabSz="819719"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a:ea typeface="+mn-ea"/>
              <a:cs typeface="+mn-cs"/>
            </a:endParaRPr>
          </a:p>
        </p:txBody>
      </p:sp>
      <p:sp>
        <p:nvSpPr>
          <p:cNvPr id="19" name="Oval 18"/>
          <p:cNvSpPr/>
          <p:nvPr/>
        </p:nvSpPr>
        <p:spPr>
          <a:xfrm>
            <a:off x="2384079" y="4956864"/>
            <a:ext cx="243649" cy="153018"/>
          </a:xfrm>
          <a:prstGeom prst="ellipse">
            <a:avLst/>
          </a:prstGeom>
          <a:solidFill>
            <a:schemeClr val="tx1"/>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lIns="81976" tIns="40986" rIns="81976" bIns="40986" rtlCol="0" anchor="ctr"/>
          <a:lstStyle/>
          <a:p>
            <a:pPr marL="0" marR="0" lvl="0" indent="0" algn="ctr" defTabSz="819719"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a:ea typeface="+mn-ea"/>
              <a:cs typeface="+mn-cs"/>
            </a:endParaRPr>
          </a:p>
        </p:txBody>
      </p:sp>
      <p:sp>
        <p:nvSpPr>
          <p:cNvPr id="20" name="Oval 19"/>
          <p:cNvSpPr/>
          <p:nvPr/>
        </p:nvSpPr>
        <p:spPr>
          <a:xfrm>
            <a:off x="2565626" y="2712596"/>
            <a:ext cx="243649" cy="153018"/>
          </a:xfrm>
          <a:prstGeom prst="ellipse">
            <a:avLst/>
          </a:prstGeom>
          <a:solidFill>
            <a:schemeClr val="tx1"/>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lIns="81976" tIns="40986" rIns="81976" bIns="40986" rtlCol="0" anchor="ctr"/>
          <a:lstStyle/>
          <a:p>
            <a:pPr marL="0" marR="0" lvl="0" indent="0" algn="ctr" defTabSz="819719"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a:ea typeface="+mn-ea"/>
              <a:cs typeface="+mn-cs"/>
            </a:endParaRPr>
          </a:p>
        </p:txBody>
      </p:sp>
      <p:sp>
        <p:nvSpPr>
          <p:cNvPr id="21" name="Oval 20"/>
          <p:cNvSpPr/>
          <p:nvPr/>
        </p:nvSpPr>
        <p:spPr>
          <a:xfrm>
            <a:off x="3220136" y="1720296"/>
            <a:ext cx="243649" cy="153018"/>
          </a:xfrm>
          <a:prstGeom prst="ellipse">
            <a:avLst/>
          </a:prstGeom>
          <a:solidFill>
            <a:schemeClr val="tx1"/>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lIns="81976" tIns="40986" rIns="81976" bIns="40986" rtlCol="0" anchor="ctr"/>
          <a:lstStyle/>
          <a:p>
            <a:pPr marL="0" marR="0" lvl="0" indent="0" algn="ctr" defTabSz="819719"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a:ea typeface="+mn-ea"/>
              <a:cs typeface="+mn-cs"/>
            </a:endParaRPr>
          </a:p>
        </p:txBody>
      </p:sp>
      <p:sp>
        <p:nvSpPr>
          <p:cNvPr id="22" name="Oval 21"/>
          <p:cNvSpPr/>
          <p:nvPr/>
        </p:nvSpPr>
        <p:spPr>
          <a:xfrm>
            <a:off x="1524145" y="4789935"/>
            <a:ext cx="243649" cy="153018"/>
          </a:xfrm>
          <a:prstGeom prst="ellipse">
            <a:avLst/>
          </a:prstGeom>
          <a:solidFill>
            <a:schemeClr val="tx1"/>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lIns="81976" tIns="40986" rIns="81976" bIns="40986" rtlCol="0" anchor="ctr"/>
          <a:lstStyle/>
          <a:p>
            <a:pPr marL="0" marR="0" lvl="0" indent="0" algn="ctr" defTabSz="819719"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a:ea typeface="+mn-ea"/>
              <a:cs typeface="+mn-cs"/>
            </a:endParaRPr>
          </a:p>
        </p:txBody>
      </p:sp>
      <p:sp>
        <p:nvSpPr>
          <p:cNvPr id="23" name="Oval 22"/>
          <p:cNvSpPr/>
          <p:nvPr/>
        </p:nvSpPr>
        <p:spPr>
          <a:xfrm>
            <a:off x="544769" y="1822308"/>
            <a:ext cx="243649" cy="153018"/>
          </a:xfrm>
          <a:prstGeom prst="ellipse">
            <a:avLst/>
          </a:prstGeom>
          <a:solidFill>
            <a:schemeClr val="tx1"/>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lIns="81976" tIns="40986" rIns="81976" bIns="40986" rtlCol="0" anchor="ctr"/>
          <a:lstStyle/>
          <a:p>
            <a:pPr marL="0" marR="0" lvl="0" indent="0" algn="ctr" defTabSz="819719"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a:ea typeface="+mn-ea"/>
              <a:cs typeface="+mn-cs"/>
            </a:endParaRPr>
          </a:p>
        </p:txBody>
      </p:sp>
      <p:sp>
        <p:nvSpPr>
          <p:cNvPr id="24" name="Oval 23"/>
          <p:cNvSpPr/>
          <p:nvPr/>
        </p:nvSpPr>
        <p:spPr>
          <a:xfrm>
            <a:off x="282016" y="3403497"/>
            <a:ext cx="243649" cy="153018"/>
          </a:xfrm>
          <a:prstGeom prst="ellipse">
            <a:avLst/>
          </a:prstGeom>
          <a:solidFill>
            <a:schemeClr val="tx1"/>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lIns="81976" tIns="40986" rIns="81976" bIns="40986" rtlCol="0" anchor="ctr"/>
          <a:lstStyle/>
          <a:p>
            <a:pPr marL="0" marR="0" lvl="0" indent="0" algn="ctr" defTabSz="819719"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a:ea typeface="+mn-ea"/>
              <a:cs typeface="+mn-cs"/>
            </a:endParaRPr>
          </a:p>
        </p:txBody>
      </p:sp>
      <p:sp>
        <p:nvSpPr>
          <p:cNvPr id="25" name="Oval 24"/>
          <p:cNvSpPr/>
          <p:nvPr/>
        </p:nvSpPr>
        <p:spPr>
          <a:xfrm>
            <a:off x="1925446" y="366316"/>
            <a:ext cx="243649" cy="153018"/>
          </a:xfrm>
          <a:prstGeom prst="ellipse">
            <a:avLst/>
          </a:prstGeom>
          <a:solidFill>
            <a:schemeClr val="tx1"/>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lIns="81976" tIns="40986" rIns="81976" bIns="40986" rtlCol="0" anchor="ctr"/>
          <a:lstStyle/>
          <a:p>
            <a:pPr marL="0" marR="0" lvl="0" indent="0" algn="ctr" defTabSz="819719"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a:ea typeface="+mn-ea"/>
              <a:cs typeface="+mn-cs"/>
            </a:endParaRPr>
          </a:p>
        </p:txBody>
      </p:sp>
      <p:sp>
        <p:nvSpPr>
          <p:cNvPr id="26" name="Oval 25"/>
          <p:cNvSpPr/>
          <p:nvPr/>
        </p:nvSpPr>
        <p:spPr>
          <a:xfrm>
            <a:off x="196016" y="5170162"/>
            <a:ext cx="243649" cy="153018"/>
          </a:xfrm>
          <a:prstGeom prst="ellipse">
            <a:avLst/>
          </a:prstGeom>
          <a:solidFill>
            <a:schemeClr val="tx1"/>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lIns="81976" tIns="40986" rIns="81976" bIns="40986" rtlCol="0" anchor="ctr"/>
          <a:lstStyle/>
          <a:p>
            <a:pPr marL="0" marR="0" lvl="0" indent="0" algn="ctr" defTabSz="819719"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a:ea typeface="+mn-ea"/>
              <a:cs typeface="+mn-cs"/>
            </a:endParaRPr>
          </a:p>
        </p:txBody>
      </p:sp>
      <p:sp>
        <p:nvSpPr>
          <p:cNvPr id="27" name="Oval 26"/>
          <p:cNvSpPr/>
          <p:nvPr/>
        </p:nvSpPr>
        <p:spPr>
          <a:xfrm>
            <a:off x="836196" y="5944527"/>
            <a:ext cx="243649" cy="153018"/>
          </a:xfrm>
          <a:prstGeom prst="ellipse">
            <a:avLst/>
          </a:prstGeom>
          <a:solidFill>
            <a:schemeClr val="tx1"/>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lIns="81976" tIns="40986" rIns="81976" bIns="40986" rtlCol="0" anchor="ctr"/>
          <a:lstStyle/>
          <a:p>
            <a:pPr marL="0" marR="0" lvl="0" indent="0" algn="ctr" defTabSz="819719"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a:ea typeface="+mn-ea"/>
              <a:cs typeface="+mn-cs"/>
            </a:endParaRPr>
          </a:p>
        </p:txBody>
      </p:sp>
      <p:sp>
        <p:nvSpPr>
          <p:cNvPr id="28" name="Oval 27"/>
          <p:cNvSpPr/>
          <p:nvPr/>
        </p:nvSpPr>
        <p:spPr>
          <a:xfrm>
            <a:off x="3196246" y="542519"/>
            <a:ext cx="243649" cy="153018"/>
          </a:xfrm>
          <a:prstGeom prst="ellipse">
            <a:avLst/>
          </a:prstGeom>
          <a:solidFill>
            <a:schemeClr val="tx1"/>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lIns="81976" tIns="40986" rIns="81976" bIns="40986" rtlCol="0" anchor="ctr"/>
          <a:lstStyle/>
          <a:p>
            <a:pPr marL="0" marR="0" lvl="0" indent="0" algn="ctr" defTabSz="819719"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a:ea typeface="+mn-ea"/>
              <a:cs typeface="+mn-cs"/>
            </a:endParaRPr>
          </a:p>
        </p:txBody>
      </p:sp>
      <p:sp>
        <p:nvSpPr>
          <p:cNvPr id="29" name="Oval 28"/>
          <p:cNvSpPr/>
          <p:nvPr/>
        </p:nvSpPr>
        <p:spPr>
          <a:xfrm>
            <a:off x="1127616" y="3556516"/>
            <a:ext cx="243649" cy="153018"/>
          </a:xfrm>
          <a:prstGeom prst="ellipse">
            <a:avLst/>
          </a:prstGeom>
          <a:solidFill>
            <a:schemeClr val="tx1"/>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lIns="81976" tIns="40986" rIns="81976" bIns="40986" rtlCol="0" anchor="ctr"/>
          <a:lstStyle/>
          <a:p>
            <a:pPr marL="0" marR="0" lvl="0" indent="0" algn="ctr" defTabSz="819719"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a:ea typeface="+mn-ea"/>
              <a:cs typeface="+mn-cs"/>
            </a:endParaRPr>
          </a:p>
        </p:txBody>
      </p:sp>
      <p:sp>
        <p:nvSpPr>
          <p:cNvPr id="30" name="Oval 29"/>
          <p:cNvSpPr/>
          <p:nvPr/>
        </p:nvSpPr>
        <p:spPr>
          <a:xfrm>
            <a:off x="2885716" y="4275237"/>
            <a:ext cx="243649" cy="153018"/>
          </a:xfrm>
          <a:prstGeom prst="ellipse">
            <a:avLst/>
          </a:prstGeom>
          <a:solidFill>
            <a:schemeClr val="tx1"/>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lIns="81976" tIns="40986" rIns="81976" bIns="40986" rtlCol="0" anchor="ctr"/>
          <a:lstStyle/>
          <a:p>
            <a:pPr marL="0" marR="0" lvl="0" indent="0" algn="ctr" defTabSz="819719"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a:ea typeface="+mn-ea"/>
              <a:cs typeface="+mn-cs"/>
            </a:endParaRPr>
          </a:p>
        </p:txBody>
      </p:sp>
      <p:sp>
        <p:nvSpPr>
          <p:cNvPr id="31" name="Oval 30"/>
          <p:cNvSpPr/>
          <p:nvPr/>
        </p:nvSpPr>
        <p:spPr>
          <a:xfrm>
            <a:off x="2436636" y="1571915"/>
            <a:ext cx="243649" cy="153018"/>
          </a:xfrm>
          <a:prstGeom prst="ellipse">
            <a:avLst/>
          </a:prstGeom>
          <a:solidFill>
            <a:schemeClr val="tx1"/>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lIns="81976" tIns="40986" rIns="81976" bIns="40986" rtlCol="0" anchor="ctr"/>
          <a:lstStyle/>
          <a:p>
            <a:pPr marL="0" marR="0" lvl="0" indent="0" algn="ctr" defTabSz="819719"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a:ea typeface="+mn-ea"/>
              <a:cs typeface="+mn-cs"/>
            </a:endParaRPr>
          </a:p>
        </p:txBody>
      </p:sp>
      <p:sp>
        <p:nvSpPr>
          <p:cNvPr id="32" name="Oval 31"/>
          <p:cNvSpPr/>
          <p:nvPr/>
        </p:nvSpPr>
        <p:spPr>
          <a:xfrm>
            <a:off x="568657" y="1149955"/>
            <a:ext cx="243649" cy="153018"/>
          </a:xfrm>
          <a:prstGeom prst="ellipse">
            <a:avLst/>
          </a:prstGeom>
          <a:solidFill>
            <a:schemeClr val="tx1"/>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lIns="81976" tIns="40986" rIns="81976" bIns="40986" rtlCol="0" anchor="ctr"/>
          <a:lstStyle/>
          <a:p>
            <a:pPr marL="0" marR="0" lvl="0" indent="0" algn="ctr" defTabSz="819719"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a:ea typeface="+mn-ea"/>
              <a:cs typeface="+mn-cs"/>
            </a:endParaRPr>
          </a:p>
        </p:txBody>
      </p:sp>
      <p:sp>
        <p:nvSpPr>
          <p:cNvPr id="33" name="Oval 32"/>
          <p:cNvSpPr/>
          <p:nvPr/>
        </p:nvSpPr>
        <p:spPr>
          <a:xfrm>
            <a:off x="1151506" y="3009358"/>
            <a:ext cx="243649" cy="153018"/>
          </a:xfrm>
          <a:prstGeom prst="ellipse">
            <a:avLst/>
          </a:prstGeom>
          <a:solidFill>
            <a:schemeClr val="tx1"/>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lIns="81976" tIns="40986" rIns="81976" bIns="40986" rtlCol="0" anchor="ctr"/>
          <a:lstStyle/>
          <a:p>
            <a:pPr marL="0" marR="0" lvl="0" indent="0" algn="ctr" defTabSz="819719"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a:ea typeface="+mn-ea"/>
              <a:cs typeface="+mn-cs"/>
            </a:endParaRPr>
          </a:p>
        </p:txBody>
      </p:sp>
      <p:sp>
        <p:nvSpPr>
          <p:cNvPr id="34" name="Oval 33"/>
          <p:cNvSpPr/>
          <p:nvPr/>
        </p:nvSpPr>
        <p:spPr>
          <a:xfrm>
            <a:off x="831416" y="166929"/>
            <a:ext cx="243649" cy="153018"/>
          </a:xfrm>
          <a:prstGeom prst="ellipse">
            <a:avLst/>
          </a:prstGeom>
          <a:solidFill>
            <a:schemeClr val="tx1"/>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lIns="81976" tIns="40986" rIns="81976" bIns="40986" rtlCol="0" anchor="ctr"/>
          <a:lstStyle/>
          <a:p>
            <a:pPr marL="0" marR="0" lvl="0" indent="0" algn="ctr" defTabSz="819719"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a:ea typeface="+mn-ea"/>
              <a:cs typeface="+mn-cs"/>
            </a:endParaRPr>
          </a:p>
        </p:txBody>
      </p:sp>
      <p:sp>
        <p:nvSpPr>
          <p:cNvPr id="35" name="Oval 34"/>
          <p:cNvSpPr/>
          <p:nvPr/>
        </p:nvSpPr>
        <p:spPr>
          <a:xfrm>
            <a:off x="3607106" y="2819240"/>
            <a:ext cx="243649" cy="153018"/>
          </a:xfrm>
          <a:prstGeom prst="ellipse">
            <a:avLst/>
          </a:prstGeom>
          <a:solidFill>
            <a:schemeClr val="tx1"/>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lIns="81976" tIns="40986" rIns="81976" bIns="40986" rtlCol="0" anchor="ctr"/>
          <a:lstStyle/>
          <a:p>
            <a:pPr marL="0" marR="0" lvl="0" indent="0" algn="ctr" defTabSz="819719"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a:ea typeface="+mn-ea"/>
              <a:cs typeface="+mn-cs"/>
            </a:endParaRPr>
          </a:p>
        </p:txBody>
      </p:sp>
      <p:sp>
        <p:nvSpPr>
          <p:cNvPr id="36" name="Oval 35"/>
          <p:cNvSpPr/>
          <p:nvPr/>
        </p:nvSpPr>
        <p:spPr>
          <a:xfrm>
            <a:off x="1538476" y="741906"/>
            <a:ext cx="243649" cy="153018"/>
          </a:xfrm>
          <a:prstGeom prst="ellipse">
            <a:avLst/>
          </a:prstGeom>
          <a:solidFill>
            <a:schemeClr val="tx1"/>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lIns="81976" tIns="40986" rIns="81976" bIns="40986" rtlCol="0" anchor="ctr"/>
          <a:lstStyle/>
          <a:p>
            <a:pPr marL="0" marR="0" lvl="0" indent="0" algn="ctr" defTabSz="819719"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a:ea typeface="+mn-ea"/>
              <a:cs typeface="+mn-cs"/>
            </a:endParaRPr>
          </a:p>
        </p:txBody>
      </p:sp>
      <p:sp>
        <p:nvSpPr>
          <p:cNvPr id="37" name="Oval 36"/>
          <p:cNvSpPr/>
          <p:nvPr/>
        </p:nvSpPr>
        <p:spPr>
          <a:xfrm>
            <a:off x="1906337" y="4367975"/>
            <a:ext cx="243649" cy="153018"/>
          </a:xfrm>
          <a:prstGeom prst="ellipse">
            <a:avLst/>
          </a:prstGeom>
          <a:solidFill>
            <a:schemeClr val="tx1"/>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lIns="81976" tIns="40986" rIns="81976" bIns="40986" rtlCol="0" anchor="ctr"/>
          <a:lstStyle/>
          <a:p>
            <a:pPr marL="0" marR="0" lvl="0" indent="0" algn="ctr" defTabSz="819719"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a:ea typeface="+mn-ea"/>
              <a:cs typeface="+mn-cs"/>
            </a:endParaRPr>
          </a:p>
        </p:txBody>
      </p:sp>
      <p:sp>
        <p:nvSpPr>
          <p:cNvPr id="38" name="Oval 37"/>
          <p:cNvSpPr/>
          <p:nvPr/>
        </p:nvSpPr>
        <p:spPr>
          <a:xfrm>
            <a:off x="2747166" y="3779087"/>
            <a:ext cx="243649" cy="153018"/>
          </a:xfrm>
          <a:prstGeom prst="ellipse">
            <a:avLst/>
          </a:prstGeom>
          <a:solidFill>
            <a:schemeClr val="tx1"/>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lIns="81976" tIns="40986" rIns="81976" bIns="40986" rtlCol="0" anchor="ctr"/>
          <a:lstStyle/>
          <a:p>
            <a:pPr marL="0" marR="0" lvl="0" indent="0" algn="ctr" defTabSz="819719"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a:ea typeface="+mn-ea"/>
              <a:cs typeface="+mn-cs"/>
            </a:endParaRPr>
          </a:p>
        </p:txBody>
      </p:sp>
      <p:sp>
        <p:nvSpPr>
          <p:cNvPr id="39" name="Oval 38"/>
          <p:cNvSpPr/>
          <p:nvPr/>
        </p:nvSpPr>
        <p:spPr>
          <a:xfrm>
            <a:off x="2885716" y="2146892"/>
            <a:ext cx="243649" cy="153018"/>
          </a:xfrm>
          <a:prstGeom prst="ellipse">
            <a:avLst/>
          </a:prstGeom>
          <a:solidFill>
            <a:schemeClr val="tx1"/>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lIns="81976" tIns="40986" rIns="81976" bIns="40986" rtlCol="0" anchor="ctr"/>
          <a:lstStyle/>
          <a:p>
            <a:pPr marL="0" marR="0" lvl="0" indent="0" algn="ctr" defTabSz="819719"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a:ea typeface="+mn-ea"/>
              <a:cs typeface="+mn-cs"/>
            </a:endParaRPr>
          </a:p>
        </p:txBody>
      </p:sp>
      <p:sp>
        <p:nvSpPr>
          <p:cNvPr id="40" name="Oval 39"/>
          <p:cNvSpPr/>
          <p:nvPr/>
        </p:nvSpPr>
        <p:spPr>
          <a:xfrm>
            <a:off x="1275716" y="1711022"/>
            <a:ext cx="243649" cy="153018"/>
          </a:xfrm>
          <a:prstGeom prst="ellipse">
            <a:avLst/>
          </a:prstGeom>
          <a:solidFill>
            <a:schemeClr val="tx1"/>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lIns="81976" tIns="40986" rIns="81976" bIns="40986" rtlCol="0" anchor="ctr"/>
          <a:lstStyle/>
          <a:p>
            <a:pPr marL="0" marR="0" lvl="0" indent="0" algn="ctr" defTabSz="819719"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a:ea typeface="+mn-ea"/>
              <a:cs typeface="+mn-cs"/>
            </a:endParaRPr>
          </a:p>
        </p:txBody>
      </p:sp>
      <p:sp>
        <p:nvSpPr>
          <p:cNvPr id="41" name="Oval 40"/>
          <p:cNvSpPr/>
          <p:nvPr/>
        </p:nvSpPr>
        <p:spPr>
          <a:xfrm>
            <a:off x="153026" y="3932105"/>
            <a:ext cx="243649" cy="153018"/>
          </a:xfrm>
          <a:prstGeom prst="ellipse">
            <a:avLst/>
          </a:prstGeom>
          <a:solidFill>
            <a:schemeClr val="tx1"/>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lIns="81976" tIns="40986" rIns="81976" bIns="40986" rtlCol="0" anchor="ctr"/>
          <a:lstStyle/>
          <a:p>
            <a:pPr marL="0" marR="0" lvl="0" indent="0" algn="ctr" defTabSz="819719"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a:ea typeface="+mn-ea"/>
              <a:cs typeface="+mn-cs"/>
            </a:endParaRPr>
          </a:p>
        </p:txBody>
      </p:sp>
      <p:sp>
        <p:nvSpPr>
          <p:cNvPr id="42" name="Oval 41"/>
          <p:cNvSpPr/>
          <p:nvPr/>
        </p:nvSpPr>
        <p:spPr>
          <a:xfrm>
            <a:off x="3478116" y="3792998"/>
            <a:ext cx="243649" cy="153018"/>
          </a:xfrm>
          <a:prstGeom prst="ellipse">
            <a:avLst/>
          </a:prstGeom>
          <a:solidFill>
            <a:schemeClr val="tx1"/>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lIns="81976" tIns="40986" rIns="81976" bIns="40986" rtlCol="0" anchor="ctr"/>
          <a:lstStyle/>
          <a:p>
            <a:pPr marL="0" marR="0" lvl="0" indent="0" algn="ctr" defTabSz="819719"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a:ea typeface="+mn-ea"/>
              <a:cs typeface="+mn-cs"/>
            </a:endParaRPr>
          </a:p>
        </p:txBody>
      </p:sp>
      <p:sp>
        <p:nvSpPr>
          <p:cNvPr id="43" name="Oval 42"/>
          <p:cNvSpPr/>
          <p:nvPr/>
        </p:nvSpPr>
        <p:spPr>
          <a:xfrm>
            <a:off x="1380826" y="5471561"/>
            <a:ext cx="243649" cy="153018"/>
          </a:xfrm>
          <a:prstGeom prst="ellipse">
            <a:avLst/>
          </a:prstGeom>
          <a:solidFill>
            <a:schemeClr val="tx1"/>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lIns="81976" tIns="40986" rIns="81976" bIns="40986" rtlCol="0" anchor="ctr"/>
          <a:lstStyle/>
          <a:p>
            <a:pPr marL="0" marR="0" lvl="0" indent="0" algn="ctr" defTabSz="819719"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a:ea typeface="+mn-ea"/>
              <a:cs typeface="+mn-cs"/>
            </a:endParaRPr>
          </a:p>
        </p:txBody>
      </p:sp>
      <p:sp>
        <p:nvSpPr>
          <p:cNvPr id="44" name="Oval 43"/>
          <p:cNvSpPr/>
          <p:nvPr/>
        </p:nvSpPr>
        <p:spPr>
          <a:xfrm>
            <a:off x="1118066" y="1182414"/>
            <a:ext cx="243649" cy="153018"/>
          </a:xfrm>
          <a:prstGeom prst="ellipse">
            <a:avLst/>
          </a:prstGeom>
          <a:solidFill>
            <a:schemeClr val="tx1"/>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lIns="81976" tIns="40986" rIns="81976" bIns="40986" rtlCol="0" anchor="ctr"/>
          <a:lstStyle/>
          <a:p>
            <a:pPr marL="0" marR="0" lvl="0" indent="0" algn="ctr" defTabSz="819719"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a:ea typeface="+mn-ea"/>
              <a:cs typeface="+mn-cs"/>
            </a:endParaRPr>
          </a:p>
        </p:txBody>
      </p:sp>
      <p:sp>
        <p:nvSpPr>
          <p:cNvPr id="45" name="Oval 44"/>
          <p:cNvSpPr/>
          <p:nvPr/>
        </p:nvSpPr>
        <p:spPr>
          <a:xfrm>
            <a:off x="1887227" y="1483813"/>
            <a:ext cx="243649" cy="153018"/>
          </a:xfrm>
          <a:prstGeom prst="ellipse">
            <a:avLst/>
          </a:prstGeom>
          <a:solidFill>
            <a:schemeClr val="tx1"/>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lIns="81976" tIns="40986" rIns="81976" bIns="40986" rtlCol="0" anchor="ctr"/>
          <a:lstStyle/>
          <a:p>
            <a:pPr marL="0" marR="0" lvl="0" indent="0" algn="ctr" defTabSz="819719"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a:ea typeface="+mn-ea"/>
              <a:cs typeface="+mn-cs"/>
            </a:endParaRPr>
          </a:p>
        </p:txBody>
      </p:sp>
      <p:sp>
        <p:nvSpPr>
          <p:cNvPr id="46" name="Oval 45"/>
          <p:cNvSpPr/>
          <p:nvPr/>
        </p:nvSpPr>
        <p:spPr>
          <a:xfrm>
            <a:off x="1481146" y="2605946"/>
            <a:ext cx="243649" cy="153018"/>
          </a:xfrm>
          <a:prstGeom prst="ellipse">
            <a:avLst/>
          </a:prstGeom>
          <a:solidFill>
            <a:schemeClr val="tx1"/>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lIns="81976" tIns="40986" rIns="81976" bIns="40986" rtlCol="0" anchor="ctr"/>
          <a:lstStyle/>
          <a:p>
            <a:pPr marL="0" marR="0" lvl="0" indent="0" algn="ctr" defTabSz="819719"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a:ea typeface="+mn-ea"/>
              <a:cs typeface="+mn-cs"/>
            </a:endParaRPr>
          </a:p>
        </p:txBody>
      </p:sp>
      <p:sp>
        <p:nvSpPr>
          <p:cNvPr id="47" name="Oval 46"/>
          <p:cNvSpPr/>
          <p:nvPr/>
        </p:nvSpPr>
        <p:spPr>
          <a:xfrm>
            <a:off x="358449" y="2434382"/>
            <a:ext cx="243649" cy="153018"/>
          </a:xfrm>
          <a:prstGeom prst="ellipse">
            <a:avLst/>
          </a:prstGeom>
          <a:solidFill>
            <a:schemeClr val="tx1"/>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lIns="81976" tIns="40986" rIns="81976" bIns="40986" rtlCol="0" anchor="ctr"/>
          <a:lstStyle/>
          <a:p>
            <a:pPr marL="0" marR="0" lvl="0" indent="0" algn="ctr" defTabSz="819719"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a:ea typeface="+mn-ea"/>
              <a:cs typeface="+mn-cs"/>
            </a:endParaRPr>
          </a:p>
        </p:txBody>
      </p:sp>
      <p:sp>
        <p:nvSpPr>
          <p:cNvPr id="48" name="Oval 47"/>
          <p:cNvSpPr/>
          <p:nvPr/>
        </p:nvSpPr>
        <p:spPr>
          <a:xfrm>
            <a:off x="2245536" y="1024758"/>
            <a:ext cx="243649" cy="153018"/>
          </a:xfrm>
          <a:prstGeom prst="ellipse">
            <a:avLst/>
          </a:prstGeom>
          <a:solidFill>
            <a:schemeClr val="tx1"/>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lIns="81976" tIns="40986" rIns="81976" bIns="40986" rtlCol="0" anchor="ctr"/>
          <a:lstStyle/>
          <a:p>
            <a:pPr marL="0" marR="0" lvl="0" indent="0" algn="ctr" defTabSz="819719"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a:ea typeface="+mn-ea"/>
              <a:cs typeface="+mn-cs"/>
            </a:endParaRPr>
          </a:p>
        </p:txBody>
      </p:sp>
      <p:sp>
        <p:nvSpPr>
          <p:cNvPr id="49" name="Oval 48"/>
          <p:cNvSpPr/>
          <p:nvPr/>
        </p:nvSpPr>
        <p:spPr>
          <a:xfrm>
            <a:off x="2914376" y="4706470"/>
            <a:ext cx="243649" cy="153018"/>
          </a:xfrm>
          <a:prstGeom prst="ellipse">
            <a:avLst/>
          </a:prstGeom>
          <a:solidFill>
            <a:schemeClr val="tx1"/>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lIns="81976" tIns="40986" rIns="81976" bIns="40986" rtlCol="0" anchor="ctr"/>
          <a:lstStyle/>
          <a:p>
            <a:pPr marL="0" marR="0" lvl="0" indent="0" algn="ctr" defTabSz="819719"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a:ea typeface="+mn-ea"/>
              <a:cs typeface="+mn-cs"/>
            </a:endParaRPr>
          </a:p>
        </p:txBody>
      </p:sp>
      <p:sp>
        <p:nvSpPr>
          <p:cNvPr id="50" name="Oval 49"/>
          <p:cNvSpPr/>
          <p:nvPr/>
        </p:nvSpPr>
        <p:spPr>
          <a:xfrm>
            <a:off x="153026" y="4794572"/>
            <a:ext cx="243649" cy="153018"/>
          </a:xfrm>
          <a:prstGeom prst="ellipse">
            <a:avLst/>
          </a:prstGeom>
          <a:solidFill>
            <a:schemeClr val="tx1"/>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lIns="81976" tIns="40986" rIns="81976" bIns="40986" rtlCol="0" anchor="ctr"/>
          <a:lstStyle/>
          <a:p>
            <a:pPr marL="0" marR="0" lvl="0" indent="0" algn="ctr" defTabSz="819719"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a:ea typeface="+mn-ea"/>
              <a:cs typeface="+mn-cs"/>
            </a:endParaRPr>
          </a:p>
        </p:txBody>
      </p:sp>
      <p:sp>
        <p:nvSpPr>
          <p:cNvPr id="51" name="Oval 50"/>
          <p:cNvSpPr/>
          <p:nvPr/>
        </p:nvSpPr>
        <p:spPr>
          <a:xfrm>
            <a:off x="2269426" y="3635342"/>
            <a:ext cx="243649" cy="153018"/>
          </a:xfrm>
          <a:prstGeom prst="ellipse">
            <a:avLst/>
          </a:prstGeom>
          <a:solidFill>
            <a:schemeClr val="tx1"/>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lIns="81976" tIns="40986" rIns="81976" bIns="40986" rtlCol="0" anchor="ctr"/>
          <a:lstStyle/>
          <a:p>
            <a:pPr marL="0" marR="0" lvl="0" indent="0" algn="ctr" defTabSz="819719"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a:ea typeface="+mn-ea"/>
              <a:cs typeface="+mn-cs"/>
            </a:endParaRPr>
          </a:p>
        </p:txBody>
      </p:sp>
      <p:sp>
        <p:nvSpPr>
          <p:cNvPr id="52" name="Oval 51"/>
          <p:cNvSpPr/>
          <p:nvPr/>
        </p:nvSpPr>
        <p:spPr>
          <a:xfrm>
            <a:off x="2766276" y="5397368"/>
            <a:ext cx="243649" cy="153018"/>
          </a:xfrm>
          <a:prstGeom prst="ellipse">
            <a:avLst/>
          </a:prstGeom>
          <a:solidFill>
            <a:schemeClr val="tx1"/>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lIns="81976" tIns="40986" rIns="81976" bIns="40986" rtlCol="0" anchor="ctr"/>
          <a:lstStyle/>
          <a:p>
            <a:pPr marL="0" marR="0" lvl="0" indent="0" algn="ctr" defTabSz="819719"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a:ea typeface="+mn-ea"/>
              <a:cs typeface="+mn-cs"/>
            </a:endParaRPr>
          </a:p>
        </p:txBody>
      </p:sp>
      <p:sp>
        <p:nvSpPr>
          <p:cNvPr id="53" name="Oval 52"/>
          <p:cNvSpPr/>
          <p:nvPr/>
        </p:nvSpPr>
        <p:spPr>
          <a:xfrm>
            <a:off x="2001886" y="2749691"/>
            <a:ext cx="243649" cy="153018"/>
          </a:xfrm>
          <a:prstGeom prst="ellipse">
            <a:avLst/>
          </a:prstGeom>
          <a:solidFill>
            <a:schemeClr val="tx1"/>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lIns="81976" tIns="40986" rIns="81976" bIns="40986" rtlCol="0" anchor="ctr"/>
          <a:lstStyle/>
          <a:p>
            <a:pPr marL="0" marR="0" lvl="0" indent="0" algn="ctr" defTabSz="819719"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a:ea typeface="+mn-ea"/>
              <a:cs typeface="+mn-cs"/>
            </a:endParaRPr>
          </a:p>
        </p:txBody>
      </p:sp>
      <p:sp>
        <p:nvSpPr>
          <p:cNvPr id="54" name="Oval 53"/>
          <p:cNvSpPr/>
          <p:nvPr/>
        </p:nvSpPr>
        <p:spPr>
          <a:xfrm>
            <a:off x="3215356" y="3009358"/>
            <a:ext cx="243649" cy="153018"/>
          </a:xfrm>
          <a:prstGeom prst="ellipse">
            <a:avLst/>
          </a:prstGeom>
          <a:solidFill>
            <a:schemeClr val="tx1"/>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lIns="81976" tIns="40986" rIns="81976" bIns="40986" rtlCol="0" anchor="ctr"/>
          <a:lstStyle/>
          <a:p>
            <a:pPr marL="0" marR="0" lvl="0" indent="0" algn="ctr" defTabSz="819719"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a:ea typeface="+mn-ea"/>
              <a:cs typeface="+mn-cs"/>
            </a:endParaRPr>
          </a:p>
        </p:txBody>
      </p:sp>
      <p:sp>
        <p:nvSpPr>
          <p:cNvPr id="55" name="Oval 54"/>
          <p:cNvSpPr/>
          <p:nvPr/>
        </p:nvSpPr>
        <p:spPr>
          <a:xfrm>
            <a:off x="487446" y="612072"/>
            <a:ext cx="243649" cy="153018"/>
          </a:xfrm>
          <a:prstGeom prst="ellipse">
            <a:avLst/>
          </a:prstGeom>
          <a:solidFill>
            <a:schemeClr val="tx1"/>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lIns="81976" tIns="40986" rIns="81976" bIns="40986" rtlCol="0" anchor="ctr"/>
          <a:lstStyle/>
          <a:p>
            <a:pPr marL="0" marR="0" lvl="0" indent="0" algn="ctr" defTabSz="819719"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a:ea typeface="+mn-ea"/>
              <a:cs typeface="+mn-cs"/>
            </a:endParaRPr>
          </a:p>
        </p:txBody>
      </p:sp>
      <p:sp>
        <p:nvSpPr>
          <p:cNvPr id="56" name="Oval 55"/>
          <p:cNvSpPr/>
          <p:nvPr/>
        </p:nvSpPr>
        <p:spPr>
          <a:xfrm>
            <a:off x="3306126" y="927383"/>
            <a:ext cx="243649" cy="153018"/>
          </a:xfrm>
          <a:prstGeom prst="ellipse">
            <a:avLst/>
          </a:prstGeom>
          <a:solidFill>
            <a:schemeClr val="tx1"/>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lIns="81976" tIns="40986" rIns="81976" bIns="40986" rtlCol="0" anchor="ctr"/>
          <a:lstStyle/>
          <a:p>
            <a:pPr marL="0" marR="0" lvl="0" indent="0" algn="ctr" defTabSz="819719"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a:ea typeface="+mn-ea"/>
              <a:cs typeface="+mn-cs"/>
            </a:endParaRPr>
          </a:p>
        </p:txBody>
      </p:sp>
      <p:sp>
        <p:nvSpPr>
          <p:cNvPr id="57" name="Oval 56"/>
          <p:cNvSpPr/>
          <p:nvPr/>
        </p:nvSpPr>
        <p:spPr>
          <a:xfrm>
            <a:off x="3205797" y="3500872"/>
            <a:ext cx="243649" cy="153018"/>
          </a:xfrm>
          <a:prstGeom prst="ellipse">
            <a:avLst/>
          </a:prstGeom>
          <a:solidFill>
            <a:schemeClr val="tx1"/>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lIns="81976" tIns="40986" rIns="81976" bIns="40986" rtlCol="0" anchor="ctr"/>
          <a:lstStyle/>
          <a:p>
            <a:pPr marL="0" marR="0" lvl="0" indent="0" algn="ctr" defTabSz="819719"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a:ea typeface="+mn-ea"/>
              <a:cs typeface="+mn-cs"/>
            </a:endParaRPr>
          </a:p>
        </p:txBody>
      </p:sp>
      <p:sp>
        <p:nvSpPr>
          <p:cNvPr id="58" name="Oval 57"/>
          <p:cNvSpPr/>
          <p:nvPr/>
        </p:nvSpPr>
        <p:spPr>
          <a:xfrm>
            <a:off x="3430336" y="2105160"/>
            <a:ext cx="243649" cy="153018"/>
          </a:xfrm>
          <a:prstGeom prst="ellipse">
            <a:avLst/>
          </a:prstGeom>
          <a:solidFill>
            <a:schemeClr val="tx1"/>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lIns="81976" tIns="40986" rIns="81976" bIns="40986" rtlCol="0" anchor="ctr"/>
          <a:lstStyle/>
          <a:p>
            <a:pPr marL="0" marR="0" lvl="0" indent="0" algn="ctr" defTabSz="819719"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a:ea typeface="+mn-ea"/>
              <a:cs typeface="+mn-cs"/>
            </a:endParaRPr>
          </a:p>
        </p:txBody>
      </p:sp>
      <p:sp>
        <p:nvSpPr>
          <p:cNvPr id="59" name="Oval 58"/>
          <p:cNvSpPr/>
          <p:nvPr/>
        </p:nvSpPr>
        <p:spPr>
          <a:xfrm>
            <a:off x="602099" y="2893436"/>
            <a:ext cx="243649" cy="153018"/>
          </a:xfrm>
          <a:prstGeom prst="ellipse">
            <a:avLst/>
          </a:prstGeom>
          <a:solidFill>
            <a:schemeClr val="tx1"/>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lIns="81976" tIns="40986" rIns="81976" bIns="40986" rtlCol="0" anchor="ctr"/>
          <a:lstStyle/>
          <a:p>
            <a:pPr marL="0" marR="0" lvl="0" indent="0" algn="ctr" defTabSz="819719"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a:ea typeface="+mn-ea"/>
              <a:cs typeface="+mn-cs"/>
            </a:endParaRPr>
          </a:p>
        </p:txBody>
      </p:sp>
      <p:sp>
        <p:nvSpPr>
          <p:cNvPr id="60" name="Oval 59"/>
          <p:cNvSpPr/>
          <p:nvPr/>
        </p:nvSpPr>
        <p:spPr>
          <a:xfrm>
            <a:off x="912636" y="5267537"/>
            <a:ext cx="243649" cy="153018"/>
          </a:xfrm>
          <a:prstGeom prst="ellipse">
            <a:avLst/>
          </a:prstGeom>
          <a:solidFill>
            <a:schemeClr val="tx1"/>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lIns="81976" tIns="40986" rIns="81976" bIns="40986" rtlCol="0" anchor="ctr"/>
          <a:lstStyle/>
          <a:p>
            <a:pPr marL="0" marR="0" lvl="0" indent="0" algn="ctr" defTabSz="819719"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a:ea typeface="+mn-ea"/>
              <a:cs typeface="+mn-cs"/>
            </a:endParaRPr>
          </a:p>
        </p:txBody>
      </p:sp>
      <p:sp>
        <p:nvSpPr>
          <p:cNvPr id="61" name="Oval 60"/>
          <p:cNvSpPr/>
          <p:nvPr/>
        </p:nvSpPr>
        <p:spPr>
          <a:xfrm>
            <a:off x="1337826" y="227208"/>
            <a:ext cx="243649" cy="153018"/>
          </a:xfrm>
          <a:prstGeom prst="ellipse">
            <a:avLst/>
          </a:prstGeom>
          <a:solidFill>
            <a:schemeClr val="tx1"/>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lIns="81976" tIns="40986" rIns="81976" bIns="40986" rtlCol="0" anchor="ctr"/>
          <a:lstStyle/>
          <a:p>
            <a:pPr marL="0" marR="0" lvl="0" indent="0" algn="ctr" defTabSz="819719"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a:ea typeface="+mn-ea"/>
              <a:cs typeface="+mn-cs"/>
            </a:endParaRPr>
          </a:p>
        </p:txBody>
      </p:sp>
      <p:cxnSp>
        <p:nvCxnSpPr>
          <p:cNvPr id="62" name="Straight Connector 61"/>
          <p:cNvCxnSpPr/>
          <p:nvPr/>
        </p:nvCxnSpPr>
        <p:spPr>
          <a:xfrm flipH="1">
            <a:off x="3282246" y="2114433"/>
            <a:ext cx="300979" cy="528609"/>
          </a:xfrm>
          <a:prstGeom prst="line">
            <a:avLst/>
          </a:prstGeom>
          <a:ln w="5080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63" name="Straight Connector 62"/>
          <p:cNvCxnSpPr>
            <a:endCxn id="11" idx="4"/>
          </p:cNvCxnSpPr>
          <p:nvPr/>
        </p:nvCxnSpPr>
        <p:spPr>
          <a:xfrm flipH="1">
            <a:off x="2018607" y="2823253"/>
            <a:ext cx="96967" cy="575606"/>
          </a:xfrm>
          <a:prstGeom prst="line">
            <a:avLst/>
          </a:prstGeom>
          <a:ln w="5080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64" name="Straight Connector 63"/>
          <p:cNvCxnSpPr>
            <a:endCxn id="38" idx="4"/>
          </p:cNvCxnSpPr>
          <p:nvPr/>
        </p:nvCxnSpPr>
        <p:spPr>
          <a:xfrm>
            <a:off x="2714372" y="2757168"/>
            <a:ext cx="154616" cy="1174947"/>
          </a:xfrm>
          <a:prstGeom prst="line">
            <a:avLst/>
          </a:prstGeom>
          <a:ln w="5080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65" name="Straight Connector 64"/>
          <p:cNvCxnSpPr>
            <a:endCxn id="57" idx="0"/>
          </p:cNvCxnSpPr>
          <p:nvPr/>
        </p:nvCxnSpPr>
        <p:spPr>
          <a:xfrm flipH="1">
            <a:off x="3327622" y="3078528"/>
            <a:ext cx="9030" cy="422353"/>
          </a:xfrm>
          <a:prstGeom prst="line">
            <a:avLst/>
          </a:prstGeom>
          <a:ln w="5080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66" name="Straight Connector 65"/>
          <p:cNvCxnSpPr/>
          <p:nvPr/>
        </p:nvCxnSpPr>
        <p:spPr>
          <a:xfrm flipH="1">
            <a:off x="2554295" y="3892181"/>
            <a:ext cx="300979" cy="528609"/>
          </a:xfrm>
          <a:prstGeom prst="line">
            <a:avLst/>
          </a:prstGeom>
          <a:ln w="5080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67" name="Straight Connector 66"/>
          <p:cNvCxnSpPr>
            <a:endCxn id="30" idx="4"/>
          </p:cNvCxnSpPr>
          <p:nvPr/>
        </p:nvCxnSpPr>
        <p:spPr>
          <a:xfrm flipH="1">
            <a:off x="3007535" y="3602727"/>
            <a:ext cx="329118" cy="825528"/>
          </a:xfrm>
          <a:prstGeom prst="line">
            <a:avLst/>
          </a:prstGeom>
          <a:ln w="5080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68" name="Straight Connector 67"/>
          <p:cNvCxnSpPr>
            <a:endCxn id="37" idx="0"/>
          </p:cNvCxnSpPr>
          <p:nvPr/>
        </p:nvCxnSpPr>
        <p:spPr>
          <a:xfrm flipH="1">
            <a:off x="2028162" y="3718964"/>
            <a:ext cx="376244" cy="649011"/>
          </a:xfrm>
          <a:prstGeom prst="line">
            <a:avLst/>
          </a:prstGeom>
          <a:ln w="5080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69" name="Straight Connector 68"/>
          <p:cNvCxnSpPr>
            <a:endCxn id="17" idx="0"/>
          </p:cNvCxnSpPr>
          <p:nvPr/>
        </p:nvCxnSpPr>
        <p:spPr>
          <a:xfrm flipH="1">
            <a:off x="1044011" y="3630080"/>
            <a:ext cx="235594" cy="742535"/>
          </a:xfrm>
          <a:prstGeom prst="line">
            <a:avLst/>
          </a:prstGeom>
          <a:ln w="5080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70" name="Straight Connector 69"/>
          <p:cNvCxnSpPr/>
          <p:nvPr/>
        </p:nvCxnSpPr>
        <p:spPr>
          <a:xfrm flipH="1">
            <a:off x="3016927" y="3842039"/>
            <a:ext cx="566291" cy="572541"/>
          </a:xfrm>
          <a:prstGeom prst="line">
            <a:avLst/>
          </a:prstGeom>
          <a:ln w="5080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71" name="Straight Connector 70"/>
          <p:cNvCxnSpPr/>
          <p:nvPr/>
        </p:nvCxnSpPr>
        <p:spPr>
          <a:xfrm flipH="1">
            <a:off x="1608404" y="4404992"/>
            <a:ext cx="962735" cy="492378"/>
          </a:xfrm>
          <a:prstGeom prst="line">
            <a:avLst/>
          </a:prstGeom>
          <a:ln w="5080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72" name="Straight Connector 71"/>
          <p:cNvCxnSpPr>
            <a:endCxn id="22" idx="0"/>
          </p:cNvCxnSpPr>
          <p:nvPr/>
        </p:nvCxnSpPr>
        <p:spPr>
          <a:xfrm flipH="1">
            <a:off x="1645966" y="4446803"/>
            <a:ext cx="327258" cy="343132"/>
          </a:xfrm>
          <a:prstGeom prst="line">
            <a:avLst/>
          </a:prstGeom>
          <a:ln w="5080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73" name="Straight Connector 72"/>
          <p:cNvCxnSpPr>
            <a:endCxn id="46" idx="5"/>
          </p:cNvCxnSpPr>
          <p:nvPr/>
        </p:nvCxnSpPr>
        <p:spPr>
          <a:xfrm>
            <a:off x="523485" y="2526971"/>
            <a:ext cx="1165637" cy="209593"/>
          </a:xfrm>
          <a:prstGeom prst="line">
            <a:avLst/>
          </a:prstGeom>
          <a:ln w="5080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74" name="Straight Connector 73"/>
          <p:cNvCxnSpPr>
            <a:endCxn id="12" idx="0"/>
          </p:cNvCxnSpPr>
          <p:nvPr/>
        </p:nvCxnSpPr>
        <p:spPr>
          <a:xfrm>
            <a:off x="3705333" y="2921267"/>
            <a:ext cx="186035" cy="500787"/>
          </a:xfrm>
          <a:prstGeom prst="line">
            <a:avLst/>
          </a:prstGeom>
          <a:ln w="5080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75" name="Straight Connector 74"/>
          <p:cNvCxnSpPr>
            <a:endCxn id="11" idx="5"/>
          </p:cNvCxnSpPr>
          <p:nvPr/>
        </p:nvCxnSpPr>
        <p:spPr>
          <a:xfrm>
            <a:off x="1213863" y="3146894"/>
            <a:ext cx="890895" cy="229556"/>
          </a:xfrm>
          <a:prstGeom prst="line">
            <a:avLst/>
          </a:prstGeom>
          <a:ln w="5080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76" name="Straight Connector 75"/>
          <p:cNvCxnSpPr/>
          <p:nvPr/>
        </p:nvCxnSpPr>
        <p:spPr>
          <a:xfrm flipH="1">
            <a:off x="2704581" y="2232950"/>
            <a:ext cx="300979" cy="528609"/>
          </a:xfrm>
          <a:prstGeom prst="line">
            <a:avLst/>
          </a:prstGeom>
          <a:ln w="5080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77" name="Straight Connector 76"/>
          <p:cNvCxnSpPr>
            <a:endCxn id="41" idx="0"/>
          </p:cNvCxnSpPr>
          <p:nvPr/>
        </p:nvCxnSpPr>
        <p:spPr>
          <a:xfrm flipH="1">
            <a:off x="274845" y="3470536"/>
            <a:ext cx="131220" cy="461570"/>
          </a:xfrm>
          <a:prstGeom prst="line">
            <a:avLst/>
          </a:prstGeom>
          <a:ln w="5080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78" name="Straight Connector 77"/>
          <p:cNvCxnSpPr>
            <a:endCxn id="46" idx="4"/>
          </p:cNvCxnSpPr>
          <p:nvPr/>
        </p:nvCxnSpPr>
        <p:spPr>
          <a:xfrm flipH="1">
            <a:off x="1602970" y="2169134"/>
            <a:ext cx="543130" cy="589830"/>
          </a:xfrm>
          <a:prstGeom prst="line">
            <a:avLst/>
          </a:prstGeom>
          <a:ln w="5080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79" name="Straight Connector 78"/>
          <p:cNvCxnSpPr/>
          <p:nvPr/>
        </p:nvCxnSpPr>
        <p:spPr>
          <a:xfrm flipH="1">
            <a:off x="424452" y="2950886"/>
            <a:ext cx="300979" cy="528609"/>
          </a:xfrm>
          <a:prstGeom prst="line">
            <a:avLst/>
          </a:prstGeom>
          <a:ln w="5080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80" name="Straight Connector 79"/>
          <p:cNvCxnSpPr>
            <a:endCxn id="33" idx="4"/>
          </p:cNvCxnSpPr>
          <p:nvPr/>
        </p:nvCxnSpPr>
        <p:spPr>
          <a:xfrm flipH="1">
            <a:off x="1273327" y="2656874"/>
            <a:ext cx="295109" cy="505502"/>
          </a:xfrm>
          <a:prstGeom prst="line">
            <a:avLst/>
          </a:prstGeom>
          <a:ln w="5080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81" name="Straight Connector 80"/>
          <p:cNvCxnSpPr>
            <a:endCxn id="59" idx="4"/>
          </p:cNvCxnSpPr>
          <p:nvPr/>
        </p:nvCxnSpPr>
        <p:spPr>
          <a:xfrm flipH="1">
            <a:off x="723924" y="2435795"/>
            <a:ext cx="475842" cy="610659"/>
          </a:xfrm>
          <a:prstGeom prst="line">
            <a:avLst/>
          </a:prstGeom>
          <a:ln w="5080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82" name="Straight Connector 81"/>
          <p:cNvCxnSpPr>
            <a:endCxn id="47" idx="4"/>
          </p:cNvCxnSpPr>
          <p:nvPr/>
        </p:nvCxnSpPr>
        <p:spPr>
          <a:xfrm flipH="1">
            <a:off x="480274" y="1761166"/>
            <a:ext cx="935528" cy="826236"/>
          </a:xfrm>
          <a:prstGeom prst="line">
            <a:avLst/>
          </a:prstGeom>
          <a:ln w="5080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83" name="Straight Connector 82"/>
          <p:cNvCxnSpPr>
            <a:endCxn id="46" idx="4"/>
          </p:cNvCxnSpPr>
          <p:nvPr/>
        </p:nvCxnSpPr>
        <p:spPr>
          <a:xfrm flipH="1">
            <a:off x="1602971" y="1558327"/>
            <a:ext cx="439808" cy="1200647"/>
          </a:xfrm>
          <a:prstGeom prst="line">
            <a:avLst/>
          </a:prstGeom>
          <a:ln w="5080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84" name="Straight Connector 83"/>
          <p:cNvCxnSpPr>
            <a:endCxn id="9" idx="4"/>
          </p:cNvCxnSpPr>
          <p:nvPr/>
        </p:nvCxnSpPr>
        <p:spPr>
          <a:xfrm flipH="1">
            <a:off x="2171486" y="1651764"/>
            <a:ext cx="366769" cy="573956"/>
          </a:xfrm>
          <a:prstGeom prst="line">
            <a:avLst/>
          </a:prstGeom>
          <a:ln w="5080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85" name="Straight Connector 84"/>
          <p:cNvCxnSpPr>
            <a:endCxn id="51" idx="7"/>
          </p:cNvCxnSpPr>
          <p:nvPr/>
        </p:nvCxnSpPr>
        <p:spPr>
          <a:xfrm flipH="1">
            <a:off x="2477392" y="2629527"/>
            <a:ext cx="842826" cy="1028227"/>
          </a:xfrm>
          <a:prstGeom prst="line">
            <a:avLst/>
          </a:prstGeom>
          <a:ln w="5080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86" name="Straight Connector 85"/>
          <p:cNvCxnSpPr>
            <a:endCxn id="54" idx="5"/>
          </p:cNvCxnSpPr>
          <p:nvPr/>
        </p:nvCxnSpPr>
        <p:spPr>
          <a:xfrm flipH="1" flipV="1">
            <a:off x="3423330" y="3139967"/>
            <a:ext cx="462817" cy="353360"/>
          </a:xfrm>
          <a:prstGeom prst="line">
            <a:avLst/>
          </a:prstGeom>
          <a:ln w="5080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87" name="Straight Connector 86"/>
          <p:cNvCxnSpPr>
            <a:endCxn id="29" idx="4"/>
          </p:cNvCxnSpPr>
          <p:nvPr/>
        </p:nvCxnSpPr>
        <p:spPr>
          <a:xfrm flipH="1">
            <a:off x="1249440" y="3290481"/>
            <a:ext cx="793338" cy="419052"/>
          </a:xfrm>
          <a:prstGeom prst="line">
            <a:avLst/>
          </a:prstGeom>
          <a:ln w="5080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88" name="Straight Connector 87"/>
          <p:cNvCxnSpPr>
            <a:endCxn id="11" idx="4"/>
          </p:cNvCxnSpPr>
          <p:nvPr/>
        </p:nvCxnSpPr>
        <p:spPr>
          <a:xfrm flipH="1">
            <a:off x="2018610" y="2773111"/>
            <a:ext cx="702810" cy="625748"/>
          </a:xfrm>
          <a:prstGeom prst="line">
            <a:avLst/>
          </a:prstGeom>
          <a:ln w="5080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89" name="Straight Connector 88"/>
          <p:cNvCxnSpPr>
            <a:endCxn id="23" idx="4"/>
          </p:cNvCxnSpPr>
          <p:nvPr/>
        </p:nvCxnSpPr>
        <p:spPr>
          <a:xfrm flipH="1">
            <a:off x="666598" y="840391"/>
            <a:ext cx="425154" cy="1134945"/>
          </a:xfrm>
          <a:prstGeom prst="line">
            <a:avLst/>
          </a:prstGeom>
          <a:ln w="5080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90" name="Straight Connector 89"/>
          <p:cNvCxnSpPr>
            <a:endCxn id="40" idx="5"/>
          </p:cNvCxnSpPr>
          <p:nvPr/>
        </p:nvCxnSpPr>
        <p:spPr>
          <a:xfrm flipH="1">
            <a:off x="1483684" y="833553"/>
            <a:ext cx="173986" cy="1008087"/>
          </a:xfrm>
          <a:prstGeom prst="line">
            <a:avLst/>
          </a:prstGeom>
          <a:ln w="5080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91" name="Straight Connector 90"/>
          <p:cNvCxnSpPr>
            <a:endCxn id="20" idx="0"/>
          </p:cNvCxnSpPr>
          <p:nvPr/>
        </p:nvCxnSpPr>
        <p:spPr>
          <a:xfrm flipH="1">
            <a:off x="2687451" y="1091089"/>
            <a:ext cx="273488" cy="1621507"/>
          </a:xfrm>
          <a:prstGeom prst="line">
            <a:avLst/>
          </a:prstGeom>
          <a:ln w="5080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92" name="Straight Connector 91"/>
          <p:cNvCxnSpPr>
            <a:endCxn id="39" idx="4"/>
          </p:cNvCxnSpPr>
          <p:nvPr/>
        </p:nvCxnSpPr>
        <p:spPr>
          <a:xfrm flipH="1">
            <a:off x="3007538" y="1006770"/>
            <a:ext cx="439485" cy="1293149"/>
          </a:xfrm>
          <a:prstGeom prst="line">
            <a:avLst/>
          </a:prstGeom>
          <a:ln w="5080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93" name="Straight Connector 92"/>
          <p:cNvCxnSpPr>
            <a:endCxn id="9" idx="4"/>
          </p:cNvCxnSpPr>
          <p:nvPr/>
        </p:nvCxnSpPr>
        <p:spPr>
          <a:xfrm flipH="1">
            <a:off x="2171485" y="1797631"/>
            <a:ext cx="1174560" cy="428090"/>
          </a:xfrm>
          <a:prstGeom prst="line">
            <a:avLst/>
          </a:prstGeom>
          <a:ln w="5080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94" name="Straight Connector 93"/>
          <p:cNvCxnSpPr>
            <a:endCxn id="44" idx="4"/>
          </p:cNvCxnSpPr>
          <p:nvPr/>
        </p:nvCxnSpPr>
        <p:spPr>
          <a:xfrm flipH="1">
            <a:off x="1239886" y="1211888"/>
            <a:ext cx="521106" cy="123546"/>
          </a:xfrm>
          <a:prstGeom prst="line">
            <a:avLst/>
          </a:prstGeom>
          <a:ln w="5080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95" name="Straight Connector 94"/>
          <p:cNvCxnSpPr>
            <a:endCxn id="6" idx="0"/>
          </p:cNvCxnSpPr>
          <p:nvPr/>
        </p:nvCxnSpPr>
        <p:spPr>
          <a:xfrm>
            <a:off x="711343" y="1879679"/>
            <a:ext cx="485555" cy="512970"/>
          </a:xfrm>
          <a:prstGeom prst="line">
            <a:avLst/>
          </a:prstGeom>
          <a:ln w="5080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96" name="Straight Connector 95"/>
          <p:cNvCxnSpPr>
            <a:endCxn id="58" idx="5"/>
          </p:cNvCxnSpPr>
          <p:nvPr/>
        </p:nvCxnSpPr>
        <p:spPr>
          <a:xfrm>
            <a:off x="3361028" y="1799833"/>
            <a:ext cx="277283" cy="435945"/>
          </a:xfrm>
          <a:prstGeom prst="line">
            <a:avLst/>
          </a:prstGeom>
          <a:ln w="5080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97" name="Straight Connector 96"/>
          <p:cNvCxnSpPr/>
          <p:nvPr/>
        </p:nvCxnSpPr>
        <p:spPr>
          <a:xfrm flipH="1">
            <a:off x="1436539" y="1211885"/>
            <a:ext cx="300979" cy="528609"/>
          </a:xfrm>
          <a:prstGeom prst="line">
            <a:avLst/>
          </a:prstGeom>
          <a:ln w="5080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98" name="Straight Connector 97"/>
          <p:cNvCxnSpPr>
            <a:endCxn id="9" idx="4"/>
          </p:cNvCxnSpPr>
          <p:nvPr/>
        </p:nvCxnSpPr>
        <p:spPr>
          <a:xfrm flipH="1">
            <a:off x="2171495" y="1091099"/>
            <a:ext cx="216483" cy="1134631"/>
          </a:xfrm>
          <a:prstGeom prst="line">
            <a:avLst/>
          </a:prstGeom>
          <a:ln w="5080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99" name="Straight Connector 98"/>
          <p:cNvCxnSpPr>
            <a:endCxn id="6" idx="4"/>
          </p:cNvCxnSpPr>
          <p:nvPr/>
        </p:nvCxnSpPr>
        <p:spPr>
          <a:xfrm flipH="1">
            <a:off x="1196898" y="1562877"/>
            <a:ext cx="813015" cy="982790"/>
          </a:xfrm>
          <a:prstGeom prst="line">
            <a:avLst/>
          </a:prstGeom>
          <a:ln w="5080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100" name="Straight Connector 99"/>
          <p:cNvCxnSpPr>
            <a:endCxn id="54" idx="4"/>
          </p:cNvCxnSpPr>
          <p:nvPr/>
        </p:nvCxnSpPr>
        <p:spPr>
          <a:xfrm>
            <a:off x="2998508" y="2235238"/>
            <a:ext cx="338669" cy="927147"/>
          </a:xfrm>
          <a:prstGeom prst="line">
            <a:avLst/>
          </a:prstGeom>
          <a:ln w="5080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101" name="Straight Connector 100"/>
          <p:cNvCxnSpPr>
            <a:endCxn id="32" idx="4"/>
          </p:cNvCxnSpPr>
          <p:nvPr/>
        </p:nvCxnSpPr>
        <p:spPr>
          <a:xfrm flipH="1">
            <a:off x="690485" y="238682"/>
            <a:ext cx="288551" cy="1064291"/>
          </a:xfrm>
          <a:prstGeom prst="line">
            <a:avLst/>
          </a:prstGeom>
          <a:ln w="5080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102" name="Straight Connector 101"/>
          <p:cNvCxnSpPr>
            <a:endCxn id="44" idx="0"/>
          </p:cNvCxnSpPr>
          <p:nvPr/>
        </p:nvCxnSpPr>
        <p:spPr>
          <a:xfrm flipH="1">
            <a:off x="1239895" y="313896"/>
            <a:ext cx="234623" cy="868519"/>
          </a:xfrm>
          <a:prstGeom prst="line">
            <a:avLst/>
          </a:prstGeom>
          <a:ln w="5080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103" name="Straight Connector 102"/>
          <p:cNvCxnSpPr>
            <a:endCxn id="48" idx="5"/>
          </p:cNvCxnSpPr>
          <p:nvPr/>
        </p:nvCxnSpPr>
        <p:spPr>
          <a:xfrm>
            <a:off x="2078013" y="443807"/>
            <a:ext cx="375497" cy="711560"/>
          </a:xfrm>
          <a:prstGeom prst="line">
            <a:avLst/>
          </a:prstGeom>
          <a:ln w="5080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104" name="Straight Connector 103"/>
          <p:cNvCxnSpPr>
            <a:endCxn id="5" idx="6"/>
          </p:cNvCxnSpPr>
          <p:nvPr/>
        </p:nvCxnSpPr>
        <p:spPr>
          <a:xfrm>
            <a:off x="2085049" y="423294"/>
            <a:ext cx="948762" cy="24170"/>
          </a:xfrm>
          <a:prstGeom prst="line">
            <a:avLst/>
          </a:prstGeom>
          <a:ln w="5080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105" name="Straight Connector 104"/>
          <p:cNvCxnSpPr>
            <a:endCxn id="14" idx="0"/>
          </p:cNvCxnSpPr>
          <p:nvPr/>
        </p:nvCxnSpPr>
        <p:spPr>
          <a:xfrm>
            <a:off x="2876410" y="430134"/>
            <a:ext cx="45139" cy="617810"/>
          </a:xfrm>
          <a:prstGeom prst="line">
            <a:avLst/>
          </a:prstGeom>
          <a:ln w="5080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106" name="Straight Connector 105"/>
          <p:cNvCxnSpPr>
            <a:endCxn id="48" idx="5"/>
          </p:cNvCxnSpPr>
          <p:nvPr/>
        </p:nvCxnSpPr>
        <p:spPr>
          <a:xfrm>
            <a:off x="1664718" y="822148"/>
            <a:ext cx="788785" cy="333219"/>
          </a:xfrm>
          <a:prstGeom prst="line">
            <a:avLst/>
          </a:prstGeom>
          <a:ln w="5080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107" name="Straight Connector 106"/>
          <p:cNvCxnSpPr>
            <a:endCxn id="14" idx="7"/>
          </p:cNvCxnSpPr>
          <p:nvPr/>
        </p:nvCxnSpPr>
        <p:spPr>
          <a:xfrm flipH="1">
            <a:off x="3007688" y="610186"/>
            <a:ext cx="270265" cy="460166"/>
          </a:xfrm>
          <a:prstGeom prst="line">
            <a:avLst/>
          </a:prstGeom>
          <a:ln w="5080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p:cNvCxnSpPr>
            <a:endCxn id="36" idx="5"/>
          </p:cNvCxnSpPr>
          <p:nvPr/>
        </p:nvCxnSpPr>
        <p:spPr>
          <a:xfrm>
            <a:off x="608016" y="694515"/>
            <a:ext cx="1138429" cy="178000"/>
          </a:xfrm>
          <a:prstGeom prst="line">
            <a:avLst/>
          </a:prstGeom>
          <a:ln w="5080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109" name="Straight Connector 108"/>
          <p:cNvCxnSpPr>
            <a:stCxn id="19" idx="0"/>
          </p:cNvCxnSpPr>
          <p:nvPr/>
        </p:nvCxnSpPr>
        <p:spPr>
          <a:xfrm flipH="1">
            <a:off x="1023687" y="4956864"/>
            <a:ext cx="1482216" cy="384942"/>
          </a:xfrm>
          <a:prstGeom prst="line">
            <a:avLst/>
          </a:prstGeom>
          <a:ln w="5080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110" name="Straight Connector 109"/>
          <p:cNvCxnSpPr>
            <a:stCxn id="22" idx="4"/>
          </p:cNvCxnSpPr>
          <p:nvPr/>
        </p:nvCxnSpPr>
        <p:spPr>
          <a:xfrm flipH="1">
            <a:off x="354441" y="4942962"/>
            <a:ext cx="1291525" cy="319083"/>
          </a:xfrm>
          <a:prstGeom prst="line">
            <a:avLst/>
          </a:prstGeom>
          <a:ln w="5080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111" name="Straight Connector 110"/>
          <p:cNvCxnSpPr>
            <a:stCxn id="17" idx="7"/>
          </p:cNvCxnSpPr>
          <p:nvPr/>
        </p:nvCxnSpPr>
        <p:spPr>
          <a:xfrm flipH="1">
            <a:off x="220602" y="4395021"/>
            <a:ext cx="909561" cy="509186"/>
          </a:xfrm>
          <a:prstGeom prst="line">
            <a:avLst/>
          </a:prstGeom>
          <a:ln w="5080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112" name="Straight Connector 111"/>
          <p:cNvCxnSpPr>
            <a:endCxn id="52" idx="4"/>
          </p:cNvCxnSpPr>
          <p:nvPr/>
        </p:nvCxnSpPr>
        <p:spPr>
          <a:xfrm flipH="1">
            <a:off x="2888098" y="4769658"/>
            <a:ext cx="147982" cy="780728"/>
          </a:xfrm>
          <a:prstGeom prst="line">
            <a:avLst/>
          </a:prstGeom>
          <a:ln w="5080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113" name="Straight Connector 112"/>
          <p:cNvCxnSpPr>
            <a:endCxn id="8" idx="0"/>
          </p:cNvCxnSpPr>
          <p:nvPr/>
        </p:nvCxnSpPr>
        <p:spPr>
          <a:xfrm flipH="1">
            <a:off x="3595159" y="4566822"/>
            <a:ext cx="30325" cy="668267"/>
          </a:xfrm>
          <a:prstGeom prst="line">
            <a:avLst/>
          </a:prstGeom>
          <a:ln w="5080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114" name="Straight Connector 113"/>
          <p:cNvCxnSpPr/>
          <p:nvPr/>
        </p:nvCxnSpPr>
        <p:spPr>
          <a:xfrm flipH="1">
            <a:off x="1559092" y="5081903"/>
            <a:ext cx="962735" cy="492378"/>
          </a:xfrm>
          <a:prstGeom prst="line">
            <a:avLst/>
          </a:prstGeom>
          <a:ln w="5080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115" name="Straight Connector 114"/>
          <p:cNvCxnSpPr>
            <a:stCxn id="43" idx="0"/>
          </p:cNvCxnSpPr>
          <p:nvPr/>
        </p:nvCxnSpPr>
        <p:spPr>
          <a:xfrm flipH="1">
            <a:off x="377933" y="5471566"/>
            <a:ext cx="1124721" cy="410406"/>
          </a:xfrm>
          <a:prstGeom prst="line">
            <a:avLst/>
          </a:prstGeom>
          <a:ln w="5080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116" name="Straight Connector 115"/>
          <p:cNvCxnSpPr>
            <a:stCxn id="60" idx="4"/>
          </p:cNvCxnSpPr>
          <p:nvPr/>
        </p:nvCxnSpPr>
        <p:spPr>
          <a:xfrm flipH="1">
            <a:off x="396712" y="5420555"/>
            <a:ext cx="637746" cy="452296"/>
          </a:xfrm>
          <a:prstGeom prst="line">
            <a:avLst/>
          </a:prstGeom>
          <a:ln w="5080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117" name="Straight Connector 116"/>
          <p:cNvCxnSpPr>
            <a:stCxn id="37" idx="4"/>
          </p:cNvCxnSpPr>
          <p:nvPr/>
        </p:nvCxnSpPr>
        <p:spPr>
          <a:xfrm flipH="1">
            <a:off x="358435" y="4520993"/>
            <a:ext cx="1669731" cy="709908"/>
          </a:xfrm>
          <a:prstGeom prst="line">
            <a:avLst/>
          </a:prstGeom>
          <a:ln w="5080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118" name="Straight Connector 117"/>
          <p:cNvCxnSpPr>
            <a:stCxn id="10" idx="0"/>
          </p:cNvCxnSpPr>
          <p:nvPr/>
        </p:nvCxnSpPr>
        <p:spPr>
          <a:xfrm flipH="1">
            <a:off x="1490992" y="4363338"/>
            <a:ext cx="1062695" cy="1181314"/>
          </a:xfrm>
          <a:prstGeom prst="line">
            <a:avLst/>
          </a:prstGeom>
          <a:ln w="5080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119" name="Straight Connector 118"/>
          <p:cNvCxnSpPr>
            <a:endCxn id="19" idx="7"/>
          </p:cNvCxnSpPr>
          <p:nvPr/>
        </p:nvCxnSpPr>
        <p:spPr>
          <a:xfrm flipH="1">
            <a:off x="2592056" y="4808406"/>
            <a:ext cx="394721" cy="170869"/>
          </a:xfrm>
          <a:prstGeom prst="line">
            <a:avLst/>
          </a:prstGeom>
          <a:ln w="5080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120" name="Straight Connector 119"/>
          <p:cNvCxnSpPr>
            <a:stCxn id="41" idx="4"/>
          </p:cNvCxnSpPr>
          <p:nvPr/>
        </p:nvCxnSpPr>
        <p:spPr>
          <a:xfrm>
            <a:off x="274845" y="4085124"/>
            <a:ext cx="5606" cy="786874"/>
          </a:xfrm>
          <a:prstGeom prst="line">
            <a:avLst/>
          </a:prstGeom>
          <a:ln w="5080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121" name="Straight Connector 120"/>
          <p:cNvCxnSpPr>
            <a:stCxn id="51" idx="0"/>
          </p:cNvCxnSpPr>
          <p:nvPr/>
        </p:nvCxnSpPr>
        <p:spPr>
          <a:xfrm flipH="1">
            <a:off x="1007161" y="3635343"/>
            <a:ext cx="1384085" cy="823094"/>
          </a:xfrm>
          <a:prstGeom prst="line">
            <a:avLst/>
          </a:prstGeom>
          <a:ln w="5080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122" name="Straight Connector 121"/>
          <p:cNvCxnSpPr>
            <a:stCxn id="32" idx="4"/>
          </p:cNvCxnSpPr>
          <p:nvPr/>
        </p:nvCxnSpPr>
        <p:spPr>
          <a:xfrm>
            <a:off x="690482" y="1302973"/>
            <a:ext cx="23904" cy="580226"/>
          </a:xfrm>
          <a:prstGeom prst="line">
            <a:avLst/>
          </a:prstGeom>
          <a:ln w="5080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123" name="Straight Connector 122"/>
          <p:cNvCxnSpPr>
            <a:stCxn id="29" idx="0"/>
          </p:cNvCxnSpPr>
          <p:nvPr/>
        </p:nvCxnSpPr>
        <p:spPr>
          <a:xfrm flipH="1">
            <a:off x="303976" y="3556516"/>
            <a:ext cx="945464" cy="470600"/>
          </a:xfrm>
          <a:prstGeom prst="line">
            <a:avLst/>
          </a:prstGeom>
          <a:ln w="5080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124" name="Straight Connector 123"/>
          <p:cNvCxnSpPr>
            <a:endCxn id="37" idx="4"/>
          </p:cNvCxnSpPr>
          <p:nvPr/>
        </p:nvCxnSpPr>
        <p:spPr>
          <a:xfrm>
            <a:off x="2019572" y="3359676"/>
            <a:ext cx="8599" cy="1161319"/>
          </a:xfrm>
          <a:prstGeom prst="line">
            <a:avLst/>
          </a:prstGeom>
          <a:ln w="5080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125" name="Straight Connector 124"/>
          <p:cNvCxnSpPr>
            <a:endCxn id="16" idx="4"/>
          </p:cNvCxnSpPr>
          <p:nvPr/>
        </p:nvCxnSpPr>
        <p:spPr>
          <a:xfrm>
            <a:off x="3044277" y="4369475"/>
            <a:ext cx="598656" cy="258171"/>
          </a:xfrm>
          <a:prstGeom prst="line">
            <a:avLst/>
          </a:prstGeom>
          <a:ln w="5080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126" name="Straight Connector 125"/>
          <p:cNvCxnSpPr>
            <a:endCxn id="34" idx="4"/>
          </p:cNvCxnSpPr>
          <p:nvPr/>
        </p:nvCxnSpPr>
        <p:spPr>
          <a:xfrm flipH="1">
            <a:off x="953240" y="287147"/>
            <a:ext cx="519985" cy="32800"/>
          </a:xfrm>
          <a:prstGeom prst="line">
            <a:avLst/>
          </a:prstGeom>
          <a:ln w="5080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127" name="Straight Connector 126"/>
          <p:cNvCxnSpPr>
            <a:endCxn id="51" idx="4"/>
          </p:cNvCxnSpPr>
          <p:nvPr/>
        </p:nvCxnSpPr>
        <p:spPr>
          <a:xfrm flipH="1" flipV="1">
            <a:off x="2391246" y="3788360"/>
            <a:ext cx="639960" cy="606484"/>
          </a:xfrm>
          <a:prstGeom prst="line">
            <a:avLst/>
          </a:prstGeom>
          <a:ln w="5080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128" name="Straight Connector 127"/>
          <p:cNvCxnSpPr>
            <a:stCxn id="26" idx="4"/>
          </p:cNvCxnSpPr>
          <p:nvPr/>
        </p:nvCxnSpPr>
        <p:spPr>
          <a:xfrm>
            <a:off x="317841" y="5323180"/>
            <a:ext cx="41032" cy="606822"/>
          </a:xfrm>
          <a:prstGeom prst="line">
            <a:avLst/>
          </a:prstGeom>
          <a:ln w="5080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129" name="Straight Connector 128"/>
          <p:cNvCxnSpPr>
            <a:stCxn id="42" idx="4"/>
          </p:cNvCxnSpPr>
          <p:nvPr/>
        </p:nvCxnSpPr>
        <p:spPr>
          <a:xfrm flipH="1">
            <a:off x="2999088" y="3946025"/>
            <a:ext cx="600857" cy="854941"/>
          </a:xfrm>
          <a:prstGeom prst="line">
            <a:avLst/>
          </a:prstGeom>
          <a:ln w="5080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130" name="Straight Connector 129"/>
          <p:cNvCxnSpPr>
            <a:endCxn id="52" idx="3"/>
          </p:cNvCxnSpPr>
          <p:nvPr/>
        </p:nvCxnSpPr>
        <p:spPr>
          <a:xfrm flipH="1">
            <a:off x="2801958" y="5333603"/>
            <a:ext cx="874925" cy="194376"/>
          </a:xfrm>
          <a:prstGeom prst="line">
            <a:avLst/>
          </a:prstGeom>
          <a:ln w="5080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131" name="Straight Connector 130"/>
          <p:cNvCxnSpPr>
            <a:stCxn id="50" idx="4"/>
          </p:cNvCxnSpPr>
          <p:nvPr/>
        </p:nvCxnSpPr>
        <p:spPr>
          <a:xfrm flipH="1">
            <a:off x="233397" y="4947591"/>
            <a:ext cx="41453" cy="320209"/>
          </a:xfrm>
          <a:prstGeom prst="line">
            <a:avLst/>
          </a:prstGeom>
          <a:ln w="5080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132" name="Straight Connector 131"/>
          <p:cNvCxnSpPr>
            <a:stCxn id="12" idx="4"/>
          </p:cNvCxnSpPr>
          <p:nvPr/>
        </p:nvCxnSpPr>
        <p:spPr>
          <a:xfrm flipH="1">
            <a:off x="3634306" y="3575062"/>
            <a:ext cx="257063" cy="944268"/>
          </a:xfrm>
          <a:prstGeom prst="line">
            <a:avLst/>
          </a:prstGeom>
          <a:ln w="5080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133" name="Straight Connector 132"/>
          <p:cNvCxnSpPr>
            <a:stCxn id="25" idx="0"/>
          </p:cNvCxnSpPr>
          <p:nvPr/>
        </p:nvCxnSpPr>
        <p:spPr>
          <a:xfrm flipH="1" flipV="1">
            <a:off x="1443719" y="338064"/>
            <a:ext cx="603561" cy="28261"/>
          </a:xfrm>
          <a:prstGeom prst="line">
            <a:avLst/>
          </a:prstGeom>
          <a:ln w="5080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134" name="Straight Connector 133"/>
          <p:cNvCxnSpPr>
            <a:stCxn id="23" idx="4"/>
          </p:cNvCxnSpPr>
          <p:nvPr/>
        </p:nvCxnSpPr>
        <p:spPr>
          <a:xfrm flipH="1">
            <a:off x="507874" y="1975329"/>
            <a:ext cx="158720" cy="521870"/>
          </a:xfrm>
          <a:prstGeom prst="line">
            <a:avLst/>
          </a:prstGeom>
          <a:ln w="5080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135" name="Straight Connector 134"/>
          <p:cNvCxnSpPr>
            <a:stCxn id="47" idx="4"/>
          </p:cNvCxnSpPr>
          <p:nvPr/>
        </p:nvCxnSpPr>
        <p:spPr>
          <a:xfrm flipH="1">
            <a:off x="395469" y="2587401"/>
            <a:ext cx="84805" cy="873926"/>
          </a:xfrm>
          <a:prstGeom prst="line">
            <a:avLst/>
          </a:prstGeom>
          <a:ln w="5080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136" name="Straight Connector 135"/>
          <p:cNvCxnSpPr>
            <a:stCxn id="39" idx="3"/>
          </p:cNvCxnSpPr>
          <p:nvPr/>
        </p:nvCxnSpPr>
        <p:spPr>
          <a:xfrm flipH="1">
            <a:off x="2201788" y="2277500"/>
            <a:ext cx="719604" cy="569827"/>
          </a:xfrm>
          <a:prstGeom prst="line">
            <a:avLst/>
          </a:prstGeom>
          <a:ln w="5080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137" name="Straight Connector 136"/>
          <p:cNvCxnSpPr>
            <a:stCxn id="53" idx="0"/>
          </p:cNvCxnSpPr>
          <p:nvPr/>
        </p:nvCxnSpPr>
        <p:spPr>
          <a:xfrm flipH="1" flipV="1">
            <a:off x="1563956" y="2723014"/>
            <a:ext cx="559753" cy="26687"/>
          </a:xfrm>
          <a:prstGeom prst="line">
            <a:avLst/>
          </a:prstGeom>
          <a:ln w="5080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138" name="Straight Connector 137"/>
          <p:cNvCxnSpPr>
            <a:stCxn id="52" idx="0"/>
          </p:cNvCxnSpPr>
          <p:nvPr/>
        </p:nvCxnSpPr>
        <p:spPr>
          <a:xfrm flipH="1">
            <a:off x="1942996" y="5397369"/>
            <a:ext cx="945102" cy="121610"/>
          </a:xfrm>
          <a:prstGeom prst="line">
            <a:avLst/>
          </a:prstGeom>
          <a:ln w="5080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139" name="Straight Connector 138"/>
          <p:cNvCxnSpPr>
            <a:stCxn id="17" idx="4"/>
          </p:cNvCxnSpPr>
          <p:nvPr/>
        </p:nvCxnSpPr>
        <p:spPr>
          <a:xfrm>
            <a:off x="1044011" y="4525630"/>
            <a:ext cx="2360" cy="846192"/>
          </a:xfrm>
          <a:prstGeom prst="line">
            <a:avLst/>
          </a:prstGeom>
          <a:ln w="5080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140" name="Straight Connector 139"/>
          <p:cNvCxnSpPr>
            <a:endCxn id="57" idx="5"/>
          </p:cNvCxnSpPr>
          <p:nvPr/>
        </p:nvCxnSpPr>
        <p:spPr>
          <a:xfrm>
            <a:off x="1985279" y="3360199"/>
            <a:ext cx="1428495" cy="271291"/>
          </a:xfrm>
          <a:prstGeom prst="line">
            <a:avLst/>
          </a:prstGeom>
          <a:ln w="5080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141" name="Straight Connector 140"/>
          <p:cNvCxnSpPr>
            <a:endCxn id="29" idx="0"/>
          </p:cNvCxnSpPr>
          <p:nvPr/>
        </p:nvCxnSpPr>
        <p:spPr>
          <a:xfrm>
            <a:off x="696538" y="2999918"/>
            <a:ext cx="552905" cy="556607"/>
          </a:xfrm>
          <a:prstGeom prst="line">
            <a:avLst/>
          </a:prstGeom>
          <a:ln w="5080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142" name="Straight Connector 141"/>
          <p:cNvCxnSpPr>
            <a:endCxn id="35" idx="0"/>
          </p:cNvCxnSpPr>
          <p:nvPr/>
        </p:nvCxnSpPr>
        <p:spPr>
          <a:xfrm>
            <a:off x="3548481" y="2213386"/>
            <a:ext cx="180448" cy="605856"/>
          </a:xfrm>
          <a:prstGeom prst="line">
            <a:avLst/>
          </a:prstGeom>
          <a:ln w="5080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143" name="Straight Connector 142"/>
          <p:cNvCxnSpPr>
            <a:endCxn id="21" idx="5"/>
          </p:cNvCxnSpPr>
          <p:nvPr/>
        </p:nvCxnSpPr>
        <p:spPr>
          <a:xfrm>
            <a:off x="3412551" y="1069116"/>
            <a:ext cx="15548" cy="781789"/>
          </a:xfrm>
          <a:prstGeom prst="line">
            <a:avLst/>
          </a:prstGeom>
          <a:ln w="5080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144" name="Straight Connector 143"/>
          <p:cNvCxnSpPr>
            <a:endCxn id="31" idx="4"/>
          </p:cNvCxnSpPr>
          <p:nvPr/>
        </p:nvCxnSpPr>
        <p:spPr>
          <a:xfrm>
            <a:off x="2390451" y="1135085"/>
            <a:ext cx="168005" cy="589851"/>
          </a:xfrm>
          <a:prstGeom prst="line">
            <a:avLst/>
          </a:prstGeom>
          <a:ln w="5080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145" name="Straight Connector 144"/>
          <p:cNvCxnSpPr>
            <a:endCxn id="53" idx="6"/>
          </p:cNvCxnSpPr>
          <p:nvPr/>
        </p:nvCxnSpPr>
        <p:spPr>
          <a:xfrm flipH="1">
            <a:off x="2245534" y="1627296"/>
            <a:ext cx="283462" cy="1198904"/>
          </a:xfrm>
          <a:prstGeom prst="line">
            <a:avLst/>
          </a:prstGeom>
          <a:ln w="5080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146" name="Straight Connector 145"/>
          <p:cNvCxnSpPr>
            <a:endCxn id="46" idx="0"/>
          </p:cNvCxnSpPr>
          <p:nvPr/>
        </p:nvCxnSpPr>
        <p:spPr>
          <a:xfrm>
            <a:off x="1357894" y="1807445"/>
            <a:ext cx="245076" cy="798511"/>
          </a:xfrm>
          <a:prstGeom prst="line">
            <a:avLst/>
          </a:prstGeom>
          <a:ln w="5080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147" name="Straight Connector 146"/>
          <p:cNvCxnSpPr>
            <a:stCxn id="27" idx="7"/>
          </p:cNvCxnSpPr>
          <p:nvPr/>
        </p:nvCxnSpPr>
        <p:spPr>
          <a:xfrm flipH="1" flipV="1">
            <a:off x="434680" y="5897019"/>
            <a:ext cx="609480" cy="69918"/>
          </a:xfrm>
          <a:prstGeom prst="line">
            <a:avLst/>
          </a:prstGeom>
          <a:ln w="5080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148" name="Straight Connector 147"/>
          <p:cNvCxnSpPr>
            <a:stCxn id="49" idx="5"/>
          </p:cNvCxnSpPr>
          <p:nvPr/>
        </p:nvCxnSpPr>
        <p:spPr>
          <a:xfrm>
            <a:off x="3122342" y="4837088"/>
            <a:ext cx="470128" cy="471315"/>
          </a:xfrm>
          <a:prstGeom prst="line">
            <a:avLst/>
          </a:prstGeom>
          <a:ln w="5080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149" name="Straight Connector 148"/>
          <p:cNvCxnSpPr>
            <a:stCxn id="11" idx="0"/>
          </p:cNvCxnSpPr>
          <p:nvPr/>
        </p:nvCxnSpPr>
        <p:spPr>
          <a:xfrm flipH="1">
            <a:off x="1017620" y="3245851"/>
            <a:ext cx="1000990" cy="2105683"/>
          </a:xfrm>
          <a:prstGeom prst="line">
            <a:avLst/>
          </a:prstGeom>
          <a:ln w="5080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150" name="Straight Connector 149"/>
          <p:cNvCxnSpPr>
            <a:stCxn id="33" idx="5"/>
          </p:cNvCxnSpPr>
          <p:nvPr/>
        </p:nvCxnSpPr>
        <p:spPr>
          <a:xfrm flipH="1">
            <a:off x="426837" y="3139967"/>
            <a:ext cx="932633" cy="351804"/>
          </a:xfrm>
          <a:prstGeom prst="line">
            <a:avLst/>
          </a:prstGeom>
          <a:ln w="5080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151" name="Straight Connector 150"/>
          <p:cNvCxnSpPr>
            <a:stCxn id="12" idx="4"/>
          </p:cNvCxnSpPr>
          <p:nvPr/>
        </p:nvCxnSpPr>
        <p:spPr>
          <a:xfrm flipH="1">
            <a:off x="3615997" y="3575065"/>
            <a:ext cx="275362" cy="271915"/>
          </a:xfrm>
          <a:prstGeom prst="line">
            <a:avLst/>
          </a:prstGeom>
          <a:ln w="5080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152" name="Straight Connector 151"/>
          <p:cNvCxnSpPr>
            <a:endCxn id="48" idx="5"/>
          </p:cNvCxnSpPr>
          <p:nvPr/>
        </p:nvCxnSpPr>
        <p:spPr>
          <a:xfrm flipH="1">
            <a:off x="2453510" y="446645"/>
            <a:ext cx="431983" cy="708722"/>
          </a:xfrm>
          <a:prstGeom prst="line">
            <a:avLst/>
          </a:prstGeom>
          <a:ln w="5080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153" name="Straight Connector 152"/>
          <p:cNvCxnSpPr>
            <a:endCxn id="31" idx="1"/>
          </p:cNvCxnSpPr>
          <p:nvPr/>
        </p:nvCxnSpPr>
        <p:spPr>
          <a:xfrm>
            <a:off x="1753594" y="1197650"/>
            <a:ext cx="718720" cy="396674"/>
          </a:xfrm>
          <a:prstGeom prst="line">
            <a:avLst/>
          </a:prstGeom>
          <a:ln w="5080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154" name="Straight Connector 153"/>
          <p:cNvCxnSpPr>
            <a:endCxn id="40" idx="0"/>
          </p:cNvCxnSpPr>
          <p:nvPr/>
        </p:nvCxnSpPr>
        <p:spPr>
          <a:xfrm>
            <a:off x="1194193" y="1278841"/>
            <a:ext cx="203357" cy="432182"/>
          </a:xfrm>
          <a:prstGeom prst="line">
            <a:avLst/>
          </a:prstGeom>
          <a:ln w="5080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155" name="Straight Connector 154"/>
          <p:cNvCxnSpPr>
            <a:endCxn id="21" idx="5"/>
          </p:cNvCxnSpPr>
          <p:nvPr/>
        </p:nvCxnSpPr>
        <p:spPr>
          <a:xfrm>
            <a:off x="2375741" y="1093626"/>
            <a:ext cx="1052356" cy="757279"/>
          </a:xfrm>
          <a:prstGeom prst="line">
            <a:avLst/>
          </a:prstGeom>
          <a:ln w="5080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156" name="Straight Connector 155"/>
          <p:cNvCxnSpPr>
            <a:endCxn id="31" idx="4"/>
          </p:cNvCxnSpPr>
          <p:nvPr/>
        </p:nvCxnSpPr>
        <p:spPr>
          <a:xfrm flipH="1">
            <a:off x="2558459" y="1136758"/>
            <a:ext cx="316572" cy="588175"/>
          </a:xfrm>
          <a:prstGeom prst="line">
            <a:avLst/>
          </a:prstGeom>
          <a:ln w="50800">
            <a:solidFill>
              <a:schemeClr val="bg2"/>
            </a:solidFill>
          </a:ln>
        </p:spPr>
        <p:style>
          <a:lnRef idx="1">
            <a:schemeClr val="accent1"/>
          </a:lnRef>
          <a:fillRef idx="0">
            <a:schemeClr val="accent1"/>
          </a:fillRef>
          <a:effectRef idx="0">
            <a:schemeClr val="accent1"/>
          </a:effectRef>
          <a:fontRef idx="minor">
            <a:schemeClr val="tx1"/>
          </a:fontRef>
        </p:style>
      </p:cxnSp>
      <p:sp>
        <p:nvSpPr>
          <p:cNvPr id="157" name="Oval 156"/>
          <p:cNvSpPr/>
          <p:nvPr/>
        </p:nvSpPr>
        <p:spPr>
          <a:xfrm>
            <a:off x="534676" y="4241642"/>
            <a:ext cx="243649" cy="153018"/>
          </a:xfrm>
          <a:prstGeom prst="ellipse">
            <a:avLst/>
          </a:prstGeom>
          <a:solidFill>
            <a:schemeClr val="tx1"/>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lIns="81976" tIns="40986" rIns="81976" bIns="40986" rtlCol="0" anchor="ctr"/>
          <a:lstStyle/>
          <a:p>
            <a:pPr marL="0" marR="0" lvl="0" indent="0" algn="ctr" defTabSz="819719"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a:ea typeface="+mn-ea"/>
              <a:cs typeface="+mn-cs"/>
            </a:endParaRPr>
          </a:p>
        </p:txBody>
      </p:sp>
      <p:sp>
        <p:nvSpPr>
          <p:cNvPr id="158" name="Oval 157"/>
          <p:cNvSpPr/>
          <p:nvPr/>
        </p:nvSpPr>
        <p:spPr>
          <a:xfrm>
            <a:off x="3621886" y="4086873"/>
            <a:ext cx="243649" cy="153018"/>
          </a:xfrm>
          <a:prstGeom prst="ellipse">
            <a:avLst/>
          </a:prstGeom>
          <a:solidFill>
            <a:schemeClr val="tx1"/>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lIns="81976" tIns="40986" rIns="81976" bIns="40986" rtlCol="0" anchor="ctr"/>
          <a:lstStyle/>
          <a:p>
            <a:pPr marL="0" marR="0" lvl="0" indent="0" algn="ctr" defTabSz="819719"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a:ea typeface="+mn-ea"/>
              <a:cs typeface="+mn-cs"/>
            </a:endParaRPr>
          </a:p>
        </p:txBody>
      </p:sp>
      <p:sp>
        <p:nvSpPr>
          <p:cNvPr id="159" name="Oval 158"/>
          <p:cNvSpPr/>
          <p:nvPr/>
        </p:nvSpPr>
        <p:spPr>
          <a:xfrm>
            <a:off x="1462666" y="4023444"/>
            <a:ext cx="243649" cy="153018"/>
          </a:xfrm>
          <a:prstGeom prst="ellipse">
            <a:avLst/>
          </a:prstGeom>
          <a:solidFill>
            <a:schemeClr val="tx1"/>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lIns="81976" tIns="40986" rIns="81976" bIns="40986" rtlCol="0" anchor="ctr"/>
          <a:lstStyle/>
          <a:p>
            <a:pPr marL="0" marR="0" lvl="0" indent="0" algn="ctr" defTabSz="819719"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a:ea typeface="+mn-ea"/>
              <a:cs typeface="+mn-cs"/>
            </a:endParaRPr>
          </a:p>
        </p:txBody>
      </p:sp>
      <p:cxnSp>
        <p:nvCxnSpPr>
          <p:cNvPr id="160" name="Straight Connector 159"/>
          <p:cNvCxnSpPr>
            <a:stCxn id="157" idx="0"/>
          </p:cNvCxnSpPr>
          <p:nvPr/>
        </p:nvCxnSpPr>
        <p:spPr>
          <a:xfrm flipH="1">
            <a:off x="272874" y="4241651"/>
            <a:ext cx="383624" cy="644805"/>
          </a:xfrm>
          <a:prstGeom prst="line">
            <a:avLst/>
          </a:prstGeom>
          <a:ln w="5080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161" name="Straight Connector 160"/>
          <p:cNvCxnSpPr>
            <a:stCxn id="29" idx="3"/>
          </p:cNvCxnSpPr>
          <p:nvPr/>
        </p:nvCxnSpPr>
        <p:spPr>
          <a:xfrm flipH="1">
            <a:off x="678055" y="3687124"/>
            <a:ext cx="485242" cy="610696"/>
          </a:xfrm>
          <a:prstGeom prst="line">
            <a:avLst/>
          </a:prstGeom>
          <a:ln w="5080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162" name="Straight Connector 161"/>
          <p:cNvCxnSpPr>
            <a:stCxn id="17" idx="4"/>
          </p:cNvCxnSpPr>
          <p:nvPr/>
        </p:nvCxnSpPr>
        <p:spPr>
          <a:xfrm flipH="1" flipV="1">
            <a:off x="688511" y="4346029"/>
            <a:ext cx="355500" cy="179603"/>
          </a:xfrm>
          <a:prstGeom prst="line">
            <a:avLst/>
          </a:prstGeom>
          <a:ln w="5080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163" name="Straight Connector 162"/>
          <p:cNvCxnSpPr>
            <a:stCxn id="157" idx="7"/>
          </p:cNvCxnSpPr>
          <p:nvPr/>
        </p:nvCxnSpPr>
        <p:spPr>
          <a:xfrm flipH="1" flipV="1">
            <a:off x="262419" y="4023805"/>
            <a:ext cx="480222" cy="240246"/>
          </a:xfrm>
          <a:prstGeom prst="line">
            <a:avLst/>
          </a:prstGeom>
          <a:ln w="5080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164" name="Straight Connector 163"/>
          <p:cNvCxnSpPr>
            <a:stCxn id="53" idx="5"/>
          </p:cNvCxnSpPr>
          <p:nvPr/>
        </p:nvCxnSpPr>
        <p:spPr>
          <a:xfrm>
            <a:off x="2209852" y="2880300"/>
            <a:ext cx="190638" cy="740345"/>
          </a:xfrm>
          <a:prstGeom prst="line">
            <a:avLst/>
          </a:prstGeom>
          <a:ln w="5080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165" name="Straight Connector 164"/>
          <p:cNvCxnSpPr>
            <a:stCxn id="33" idx="5"/>
          </p:cNvCxnSpPr>
          <p:nvPr/>
        </p:nvCxnSpPr>
        <p:spPr>
          <a:xfrm>
            <a:off x="1359470" y="3139968"/>
            <a:ext cx="283518" cy="992365"/>
          </a:xfrm>
          <a:prstGeom prst="line">
            <a:avLst/>
          </a:prstGeom>
          <a:ln w="5080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166" name="Straight Connector 165"/>
          <p:cNvCxnSpPr>
            <a:stCxn id="10" idx="5"/>
          </p:cNvCxnSpPr>
          <p:nvPr/>
        </p:nvCxnSpPr>
        <p:spPr>
          <a:xfrm flipH="1">
            <a:off x="1986657" y="4493957"/>
            <a:ext cx="653167" cy="935939"/>
          </a:xfrm>
          <a:prstGeom prst="line">
            <a:avLst/>
          </a:prstGeom>
          <a:ln w="5080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167" name="Straight Connector 166"/>
          <p:cNvCxnSpPr>
            <a:stCxn id="30" idx="7"/>
          </p:cNvCxnSpPr>
          <p:nvPr/>
        </p:nvCxnSpPr>
        <p:spPr>
          <a:xfrm flipH="1">
            <a:off x="2535437" y="4297648"/>
            <a:ext cx="558240" cy="816146"/>
          </a:xfrm>
          <a:prstGeom prst="line">
            <a:avLst/>
          </a:prstGeom>
          <a:ln w="5080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168" name="Straight Connector 167"/>
          <p:cNvCxnSpPr>
            <a:stCxn id="54" idx="0"/>
          </p:cNvCxnSpPr>
          <p:nvPr/>
        </p:nvCxnSpPr>
        <p:spPr>
          <a:xfrm flipH="1">
            <a:off x="2875512" y="3009368"/>
            <a:ext cx="461675" cy="831329"/>
          </a:xfrm>
          <a:prstGeom prst="line">
            <a:avLst/>
          </a:prstGeom>
          <a:ln w="5080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169" name="Straight Connector 168"/>
          <p:cNvCxnSpPr>
            <a:stCxn id="6" idx="4"/>
          </p:cNvCxnSpPr>
          <p:nvPr/>
        </p:nvCxnSpPr>
        <p:spPr>
          <a:xfrm>
            <a:off x="1196898" y="2545667"/>
            <a:ext cx="133023" cy="507408"/>
          </a:xfrm>
          <a:prstGeom prst="line">
            <a:avLst/>
          </a:prstGeom>
          <a:ln w="5080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170" name="Straight Connector 169"/>
          <p:cNvCxnSpPr>
            <a:stCxn id="60" idx="6"/>
          </p:cNvCxnSpPr>
          <p:nvPr/>
        </p:nvCxnSpPr>
        <p:spPr>
          <a:xfrm>
            <a:off x="1156290" y="5344046"/>
            <a:ext cx="355359" cy="201101"/>
          </a:xfrm>
          <a:prstGeom prst="line">
            <a:avLst/>
          </a:prstGeom>
          <a:ln w="5080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171" name="Straight Connector 170"/>
          <p:cNvCxnSpPr>
            <a:stCxn id="46" idx="4"/>
          </p:cNvCxnSpPr>
          <p:nvPr/>
        </p:nvCxnSpPr>
        <p:spPr>
          <a:xfrm flipH="1">
            <a:off x="1526868" y="2758964"/>
            <a:ext cx="76105" cy="1337848"/>
          </a:xfrm>
          <a:prstGeom prst="line">
            <a:avLst/>
          </a:prstGeom>
          <a:ln w="5080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172" name="Straight Connector 171"/>
          <p:cNvCxnSpPr>
            <a:stCxn id="9" idx="0"/>
          </p:cNvCxnSpPr>
          <p:nvPr/>
        </p:nvCxnSpPr>
        <p:spPr>
          <a:xfrm flipH="1">
            <a:off x="2086445" y="2072702"/>
            <a:ext cx="85040" cy="723064"/>
          </a:xfrm>
          <a:prstGeom prst="line">
            <a:avLst/>
          </a:prstGeom>
          <a:ln w="5080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173" name="Straight Connector 172"/>
          <p:cNvCxnSpPr>
            <a:stCxn id="25" idx="4"/>
          </p:cNvCxnSpPr>
          <p:nvPr/>
        </p:nvCxnSpPr>
        <p:spPr>
          <a:xfrm flipH="1">
            <a:off x="1825558" y="519334"/>
            <a:ext cx="221723" cy="671518"/>
          </a:xfrm>
          <a:prstGeom prst="line">
            <a:avLst/>
          </a:prstGeom>
          <a:ln w="5080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174" name="Straight Connector 173"/>
          <p:cNvCxnSpPr>
            <a:endCxn id="157" idx="4"/>
          </p:cNvCxnSpPr>
          <p:nvPr/>
        </p:nvCxnSpPr>
        <p:spPr>
          <a:xfrm flipH="1">
            <a:off x="656498" y="2969945"/>
            <a:ext cx="64351" cy="1424714"/>
          </a:xfrm>
          <a:prstGeom prst="line">
            <a:avLst/>
          </a:prstGeom>
          <a:ln w="5080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175" name="Straight Connector 174"/>
          <p:cNvCxnSpPr>
            <a:stCxn id="4" idx="4"/>
          </p:cNvCxnSpPr>
          <p:nvPr/>
        </p:nvCxnSpPr>
        <p:spPr>
          <a:xfrm>
            <a:off x="3346732" y="2684774"/>
            <a:ext cx="2816" cy="383426"/>
          </a:xfrm>
          <a:prstGeom prst="line">
            <a:avLst/>
          </a:prstGeom>
          <a:ln w="5080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176" name="Straight Connector 175"/>
          <p:cNvCxnSpPr>
            <a:stCxn id="35" idx="0"/>
          </p:cNvCxnSpPr>
          <p:nvPr/>
        </p:nvCxnSpPr>
        <p:spPr>
          <a:xfrm flipH="1">
            <a:off x="3358548" y="2819241"/>
            <a:ext cx="370385" cy="331039"/>
          </a:xfrm>
          <a:prstGeom prst="line">
            <a:avLst/>
          </a:prstGeom>
          <a:ln w="5080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177" name="Straight Connector 176"/>
          <p:cNvCxnSpPr>
            <a:endCxn id="28" idx="5"/>
          </p:cNvCxnSpPr>
          <p:nvPr/>
        </p:nvCxnSpPr>
        <p:spPr>
          <a:xfrm>
            <a:off x="2941485" y="472225"/>
            <a:ext cx="462729" cy="200905"/>
          </a:xfrm>
          <a:prstGeom prst="line">
            <a:avLst/>
          </a:prstGeom>
          <a:ln w="5080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178" name="Straight Connector 177"/>
          <p:cNvCxnSpPr>
            <a:endCxn id="56" idx="4"/>
          </p:cNvCxnSpPr>
          <p:nvPr/>
        </p:nvCxnSpPr>
        <p:spPr>
          <a:xfrm>
            <a:off x="3349922" y="606694"/>
            <a:ext cx="78026" cy="473707"/>
          </a:xfrm>
          <a:prstGeom prst="line">
            <a:avLst/>
          </a:prstGeom>
          <a:ln w="5080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179" name="Straight Connector 178"/>
          <p:cNvCxnSpPr>
            <a:stCxn id="25" idx="4"/>
          </p:cNvCxnSpPr>
          <p:nvPr/>
        </p:nvCxnSpPr>
        <p:spPr>
          <a:xfrm>
            <a:off x="2047271" y="519336"/>
            <a:ext cx="30178" cy="999836"/>
          </a:xfrm>
          <a:prstGeom prst="line">
            <a:avLst/>
          </a:prstGeom>
          <a:ln w="5080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180" name="Straight Connector 179"/>
          <p:cNvCxnSpPr>
            <a:stCxn id="34" idx="4"/>
          </p:cNvCxnSpPr>
          <p:nvPr/>
        </p:nvCxnSpPr>
        <p:spPr>
          <a:xfrm>
            <a:off x="953249" y="319947"/>
            <a:ext cx="129201" cy="600217"/>
          </a:xfrm>
          <a:prstGeom prst="line">
            <a:avLst/>
          </a:prstGeom>
          <a:ln w="5080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181" name="Straight Connector 180"/>
          <p:cNvCxnSpPr>
            <a:stCxn id="37" idx="5"/>
          </p:cNvCxnSpPr>
          <p:nvPr/>
        </p:nvCxnSpPr>
        <p:spPr>
          <a:xfrm flipH="1">
            <a:off x="1907619" y="4498587"/>
            <a:ext cx="206695" cy="978337"/>
          </a:xfrm>
          <a:prstGeom prst="line">
            <a:avLst/>
          </a:prstGeom>
          <a:ln w="5080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182" name="Straight Connector 181"/>
          <p:cNvCxnSpPr>
            <a:stCxn id="38" idx="4"/>
          </p:cNvCxnSpPr>
          <p:nvPr/>
        </p:nvCxnSpPr>
        <p:spPr>
          <a:xfrm flipH="1">
            <a:off x="2499579" y="3932105"/>
            <a:ext cx="369412" cy="1071549"/>
          </a:xfrm>
          <a:prstGeom prst="line">
            <a:avLst/>
          </a:prstGeom>
          <a:ln w="5080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183" name="Straight Connector 182"/>
          <p:cNvCxnSpPr>
            <a:stCxn id="16" idx="4"/>
          </p:cNvCxnSpPr>
          <p:nvPr/>
        </p:nvCxnSpPr>
        <p:spPr>
          <a:xfrm flipH="1">
            <a:off x="2897224" y="4627642"/>
            <a:ext cx="745713" cy="898178"/>
          </a:xfrm>
          <a:prstGeom prst="line">
            <a:avLst/>
          </a:prstGeom>
          <a:ln w="5080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184" name="Straight Connector 183"/>
          <p:cNvCxnSpPr>
            <a:stCxn id="26" idx="3"/>
          </p:cNvCxnSpPr>
          <p:nvPr/>
        </p:nvCxnSpPr>
        <p:spPr>
          <a:xfrm>
            <a:off x="231699" y="5300773"/>
            <a:ext cx="794712" cy="721789"/>
          </a:xfrm>
          <a:prstGeom prst="line">
            <a:avLst/>
          </a:prstGeom>
          <a:ln w="5080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185" name="Straight Connector 184"/>
          <p:cNvCxnSpPr>
            <a:stCxn id="60" idx="4"/>
            <a:endCxn id="27" idx="5"/>
          </p:cNvCxnSpPr>
          <p:nvPr/>
        </p:nvCxnSpPr>
        <p:spPr>
          <a:xfrm>
            <a:off x="1034456" y="5420555"/>
            <a:ext cx="9704" cy="654581"/>
          </a:xfrm>
          <a:prstGeom prst="line">
            <a:avLst/>
          </a:prstGeom>
          <a:ln w="5080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186" name="Straight Connector 185"/>
          <p:cNvCxnSpPr>
            <a:stCxn id="17" idx="4"/>
          </p:cNvCxnSpPr>
          <p:nvPr/>
        </p:nvCxnSpPr>
        <p:spPr>
          <a:xfrm flipH="1">
            <a:off x="439846" y="4525633"/>
            <a:ext cx="604169" cy="1325786"/>
          </a:xfrm>
          <a:prstGeom prst="line">
            <a:avLst/>
          </a:prstGeom>
          <a:ln w="5080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187" name="Straight Connector 186"/>
          <p:cNvCxnSpPr>
            <a:stCxn id="40" idx="5"/>
          </p:cNvCxnSpPr>
          <p:nvPr/>
        </p:nvCxnSpPr>
        <p:spPr>
          <a:xfrm flipH="1">
            <a:off x="668014" y="1841631"/>
            <a:ext cx="815673" cy="129907"/>
          </a:xfrm>
          <a:prstGeom prst="line">
            <a:avLst/>
          </a:prstGeom>
          <a:ln w="5080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188" name="Straight Connector 187"/>
          <p:cNvCxnSpPr>
            <a:stCxn id="44" idx="7"/>
          </p:cNvCxnSpPr>
          <p:nvPr/>
        </p:nvCxnSpPr>
        <p:spPr>
          <a:xfrm flipH="1">
            <a:off x="687808" y="1204833"/>
            <a:ext cx="638225" cy="744013"/>
          </a:xfrm>
          <a:prstGeom prst="line">
            <a:avLst/>
          </a:prstGeom>
          <a:ln w="5080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189" name="Straight Connector 188"/>
          <p:cNvCxnSpPr>
            <a:endCxn id="40" idx="4"/>
          </p:cNvCxnSpPr>
          <p:nvPr/>
        </p:nvCxnSpPr>
        <p:spPr>
          <a:xfrm flipH="1">
            <a:off x="1397541" y="1554451"/>
            <a:ext cx="541152" cy="309589"/>
          </a:xfrm>
          <a:prstGeom prst="line">
            <a:avLst/>
          </a:prstGeom>
          <a:ln w="5080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190" name="Straight Connector 189"/>
          <p:cNvCxnSpPr>
            <a:endCxn id="36" idx="7"/>
          </p:cNvCxnSpPr>
          <p:nvPr/>
        </p:nvCxnSpPr>
        <p:spPr>
          <a:xfrm flipH="1">
            <a:off x="1746445" y="427408"/>
            <a:ext cx="276851" cy="336907"/>
          </a:xfrm>
          <a:prstGeom prst="line">
            <a:avLst/>
          </a:prstGeom>
          <a:ln w="5080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191" name="Straight Connector 190"/>
          <p:cNvCxnSpPr>
            <a:endCxn id="36" idx="4"/>
          </p:cNvCxnSpPr>
          <p:nvPr/>
        </p:nvCxnSpPr>
        <p:spPr>
          <a:xfrm>
            <a:off x="1460118" y="320880"/>
            <a:ext cx="200185" cy="574044"/>
          </a:xfrm>
          <a:prstGeom prst="line">
            <a:avLst/>
          </a:prstGeom>
          <a:ln w="5080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192" name="Straight Connector 191"/>
          <p:cNvCxnSpPr>
            <a:endCxn id="31" idx="4"/>
          </p:cNvCxnSpPr>
          <p:nvPr/>
        </p:nvCxnSpPr>
        <p:spPr>
          <a:xfrm>
            <a:off x="1980112" y="1590492"/>
            <a:ext cx="578346" cy="134441"/>
          </a:xfrm>
          <a:prstGeom prst="line">
            <a:avLst/>
          </a:prstGeom>
          <a:ln w="5080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193" name="Straight Connector 192"/>
          <p:cNvCxnSpPr>
            <a:endCxn id="21" idx="0"/>
          </p:cNvCxnSpPr>
          <p:nvPr/>
        </p:nvCxnSpPr>
        <p:spPr>
          <a:xfrm>
            <a:off x="2606265" y="1611450"/>
            <a:ext cx="735691" cy="108848"/>
          </a:xfrm>
          <a:prstGeom prst="line">
            <a:avLst/>
          </a:prstGeom>
          <a:ln w="5080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194" name="Straight Connector 193"/>
          <p:cNvCxnSpPr>
            <a:endCxn id="39" idx="4"/>
          </p:cNvCxnSpPr>
          <p:nvPr/>
        </p:nvCxnSpPr>
        <p:spPr>
          <a:xfrm>
            <a:off x="2206821" y="2114412"/>
            <a:ext cx="800714" cy="185507"/>
          </a:xfrm>
          <a:prstGeom prst="line">
            <a:avLst/>
          </a:prstGeom>
          <a:ln w="5080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195" name="Straight Connector 194"/>
          <p:cNvCxnSpPr>
            <a:endCxn id="58" idx="3"/>
          </p:cNvCxnSpPr>
          <p:nvPr/>
        </p:nvCxnSpPr>
        <p:spPr>
          <a:xfrm>
            <a:off x="3048889" y="2177272"/>
            <a:ext cx="417129" cy="58496"/>
          </a:xfrm>
          <a:prstGeom prst="line">
            <a:avLst/>
          </a:prstGeom>
          <a:ln w="5080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196" name="Straight Connector 195"/>
          <p:cNvCxnSpPr>
            <a:stCxn id="22" idx="4"/>
          </p:cNvCxnSpPr>
          <p:nvPr/>
        </p:nvCxnSpPr>
        <p:spPr>
          <a:xfrm flipH="1">
            <a:off x="1555197" y="4942953"/>
            <a:ext cx="90769" cy="537882"/>
          </a:xfrm>
          <a:prstGeom prst="line">
            <a:avLst/>
          </a:prstGeom>
          <a:ln w="5080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197" name="Straight Connector 196"/>
          <p:cNvCxnSpPr>
            <a:stCxn id="37" idx="0"/>
            <a:endCxn id="159" idx="4"/>
          </p:cNvCxnSpPr>
          <p:nvPr/>
        </p:nvCxnSpPr>
        <p:spPr>
          <a:xfrm flipH="1" flipV="1">
            <a:off x="1584495" y="4176464"/>
            <a:ext cx="443671" cy="191514"/>
          </a:xfrm>
          <a:prstGeom prst="line">
            <a:avLst/>
          </a:prstGeom>
          <a:ln w="5080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198" name="Straight Connector 197"/>
          <p:cNvCxnSpPr>
            <a:stCxn id="17" idx="5"/>
            <a:endCxn id="22" idx="4"/>
          </p:cNvCxnSpPr>
          <p:nvPr/>
        </p:nvCxnSpPr>
        <p:spPr>
          <a:xfrm>
            <a:off x="1130154" y="4503221"/>
            <a:ext cx="515813" cy="439732"/>
          </a:xfrm>
          <a:prstGeom prst="line">
            <a:avLst/>
          </a:prstGeom>
          <a:ln w="50800">
            <a:solidFill>
              <a:schemeClr val="bg2"/>
            </a:solidFill>
          </a:ln>
        </p:spPr>
        <p:style>
          <a:lnRef idx="1">
            <a:schemeClr val="accent1"/>
          </a:lnRef>
          <a:fillRef idx="0">
            <a:schemeClr val="accent1"/>
          </a:fillRef>
          <a:effectRef idx="0">
            <a:schemeClr val="accent1"/>
          </a:effectRef>
          <a:fontRef idx="minor">
            <a:schemeClr val="tx1"/>
          </a:fontRef>
        </p:style>
      </p:cxnSp>
      <p:sp>
        <p:nvSpPr>
          <p:cNvPr id="199" name="Oval 198"/>
          <p:cNvSpPr/>
          <p:nvPr/>
        </p:nvSpPr>
        <p:spPr>
          <a:xfrm>
            <a:off x="3745656" y="4901230"/>
            <a:ext cx="243649" cy="153018"/>
          </a:xfrm>
          <a:prstGeom prst="ellipse">
            <a:avLst/>
          </a:prstGeom>
          <a:solidFill>
            <a:schemeClr val="tx1"/>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lIns="81976" tIns="40986" rIns="81976" bIns="40986" rtlCol="0" anchor="ctr"/>
          <a:lstStyle/>
          <a:p>
            <a:pPr marL="0" marR="0" lvl="0" indent="0" algn="ctr" defTabSz="819719"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a:ea typeface="+mn-ea"/>
              <a:cs typeface="+mn-cs"/>
            </a:endParaRPr>
          </a:p>
        </p:txBody>
      </p:sp>
      <p:cxnSp>
        <p:nvCxnSpPr>
          <p:cNvPr id="200" name="Straight Connector 199"/>
          <p:cNvCxnSpPr>
            <a:stCxn id="16" idx="4"/>
            <a:endCxn id="199" idx="0"/>
          </p:cNvCxnSpPr>
          <p:nvPr/>
        </p:nvCxnSpPr>
        <p:spPr>
          <a:xfrm>
            <a:off x="3642933" y="4627642"/>
            <a:ext cx="224542" cy="273588"/>
          </a:xfrm>
          <a:prstGeom prst="line">
            <a:avLst/>
          </a:prstGeom>
          <a:ln w="5080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201" name="Straight Connector 200"/>
          <p:cNvCxnSpPr/>
          <p:nvPr/>
        </p:nvCxnSpPr>
        <p:spPr>
          <a:xfrm flipV="1">
            <a:off x="3595306" y="4952233"/>
            <a:ext cx="324718" cy="329988"/>
          </a:xfrm>
          <a:prstGeom prst="line">
            <a:avLst/>
          </a:prstGeom>
          <a:ln w="50800">
            <a:solidFill>
              <a:schemeClr val="bg2"/>
            </a:solidFill>
          </a:ln>
        </p:spPr>
        <p:style>
          <a:lnRef idx="1">
            <a:schemeClr val="accent1"/>
          </a:lnRef>
          <a:fillRef idx="0">
            <a:schemeClr val="accent1"/>
          </a:fillRef>
          <a:effectRef idx="0">
            <a:schemeClr val="accent1"/>
          </a:effectRef>
          <a:fontRef idx="minor">
            <a:schemeClr val="tx1"/>
          </a:fontRef>
        </p:style>
      </p:cxnSp>
      <p:sp>
        <p:nvSpPr>
          <p:cNvPr id="203" name="TextBox 202"/>
          <p:cNvSpPr txBox="1"/>
          <p:nvPr/>
        </p:nvSpPr>
        <p:spPr>
          <a:xfrm>
            <a:off x="992582" y="5638800"/>
            <a:ext cx="7952916" cy="646298"/>
          </a:xfrm>
          <a:prstGeom prst="rect">
            <a:avLst/>
          </a:prstGeom>
          <a:noFill/>
          <a:effectLst>
            <a:outerShdw dist="35560" dir="2700000" algn="ctr" rotWithShape="0">
              <a:schemeClr val="bg2"/>
            </a:outerShdw>
          </a:effectLst>
        </p:spPr>
        <p:txBody>
          <a:bodyPr wrap="square" lIns="91322" tIns="45662" rIns="91322" bIns="45662" rtlCol="0">
            <a:spAutoFit/>
          </a:bodyPr>
          <a:lstStyle/>
          <a:p>
            <a:pPr marL="466784" marR="0" lvl="0" indent="0" algn="ctr" defTabSz="819719" rtl="0" eaLnBrk="1" fontAlgn="auto" latinLnBrk="0" hangingPunct="1">
              <a:lnSpc>
                <a:spcPct val="100000"/>
              </a:lnSpc>
              <a:spcBef>
                <a:spcPts val="1077"/>
              </a:spcBef>
              <a:spcAft>
                <a:spcPts val="538"/>
              </a:spcAft>
              <a:buClrTx/>
              <a:buSzTx/>
              <a:buFontTx/>
              <a:buNone/>
              <a:tabLst/>
              <a:defRPr/>
            </a:pPr>
            <a:r>
              <a:rPr kumimoji="0" lang="en-US" sz="3600" b="1" i="0" u="none" strike="noStrike" kern="1200" cap="none" spc="0" normalizeH="0" baseline="0" noProof="0" dirty="0" smtClean="0">
                <a:ln>
                  <a:noFill/>
                </a:ln>
                <a:solidFill>
                  <a:srgbClr val="FFFFFF"/>
                </a:solidFill>
                <a:effectLst>
                  <a:outerShdw blurRad="38100" dist="38100" dir="2700000" algn="tl">
                    <a:srgbClr val="000000">
                      <a:alpha val="43137"/>
                    </a:srgbClr>
                  </a:outerShdw>
                </a:effectLst>
                <a:uLnTx/>
                <a:uFillTx/>
                <a:latin typeface="Arial" pitchFamily="34" charset="0"/>
                <a:ea typeface="+mn-ea"/>
                <a:cs typeface="Arial" pitchFamily="34" charset="0"/>
              </a:rPr>
              <a:t>Partnerships and Collaboration</a:t>
            </a:r>
            <a:endParaRPr kumimoji="0" sz="18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ial" pitchFamily="34" charset="0"/>
              <a:ea typeface="+mn-ea"/>
              <a:cs typeface="Arial" pitchFamily="34" charset="0"/>
            </a:endParaRPr>
          </a:p>
        </p:txBody>
      </p:sp>
    </p:spTree>
    <p:extLst>
      <p:ext uri="{BB962C8B-B14F-4D97-AF65-F5344CB8AC3E}">
        <p14:creationId xmlns:p14="http://schemas.microsoft.com/office/powerpoint/2010/main" val="3952110617"/>
      </p:ext>
    </p:extLst>
  </p:cSld>
  <p:clrMapOvr>
    <a:masterClrMapping/>
  </p:clrMapOvr>
  <mc:AlternateContent xmlns:mc="http://schemas.openxmlformats.org/markup-compatibility/2006" xmlns:p14="http://schemas.microsoft.com/office/powerpoint/2010/main">
    <mc:Choice Requires="p14">
      <p:transition spd="slow" p14:dur="1500">
        <p:zoom/>
      </p:transition>
    </mc:Choice>
    <mc:Fallback xmlns="">
      <p:transition spd="slow">
        <p:zoom/>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lum/>
          </a:blip>
          <a:srcRect/>
          <a:stretch>
            <a:fillRect l="-25000" r="-25000"/>
          </a:stretch>
        </a:blip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a:xfrm>
            <a:off x="228600" y="228600"/>
            <a:ext cx="8686800" cy="609600"/>
          </a:xfrm>
        </p:spPr>
        <p:txBody>
          <a:bodyPr/>
          <a:lstStyle/>
          <a:p>
            <a:r>
              <a:rPr lang="en-US" dirty="0" smtClean="0"/>
              <a:t>Milestones</a:t>
            </a:r>
            <a:endParaRPr lang="en-US" dirty="0"/>
          </a:p>
        </p:txBody>
      </p:sp>
      <p:sp>
        <p:nvSpPr>
          <p:cNvPr id="6" name="Rectangle 1"/>
          <p:cNvSpPr>
            <a:spLocks noGrp="1" noChangeArrowheads="1"/>
          </p:cNvSpPr>
          <p:nvPr>
            <p:ph idx="1"/>
          </p:nvPr>
        </p:nvSpPr>
        <p:spPr bwMode="auto">
          <a:xfrm>
            <a:off x="685800" y="885825"/>
            <a:ext cx="8001000" cy="5591175"/>
          </a:xfrm>
          <a:prstGeom prst="rect">
            <a:avLst/>
          </a:prstGeom>
          <a:noFill/>
          <a:ln w="9525">
            <a:noFill/>
            <a:miter lim="800000"/>
            <a:headEnd/>
            <a:tailEnd/>
          </a:ln>
          <a:effectLst>
            <a:outerShdw dist="35560" dir="2700000" algn="ctr" rotWithShape="0">
              <a:sysClr val="windowText" lastClr="000000"/>
            </a:outerShdw>
          </a:effectLst>
          <a:extLst>
            <a:ext uri="{909E8E84-426E-40dd-AFC4-6F175D3DCCD1}">
              <a14:hiddenFill xmlns:mc="http://schemas.openxmlformats.org/markup-compatibility/2006" xmlns:mv="urn:schemas-microsoft-com:mac:vml" xmlns:a14="http://schemas.microsoft.com/office/drawing/2010/main" xmlns="">
                <a:solidFill>
                  <a:srgbClr val="FFFFFF"/>
                </a:solidFill>
              </a14:hiddenFill>
            </a:ext>
            <a:ext uri="{91240B29-F687-4f45-9708-019B960494DF}">
              <a14:hiddenLine xmlns:mc="http://schemas.openxmlformats.org/markup-compatibility/2006" xmlns:mv="urn:schemas-microsoft-com:mac:vml" xmlns:a14="http://schemas.microsoft.com/office/drawing/2010/main" xmlns="" w="12700">
                <a:solidFill>
                  <a:schemeClr val="tx1"/>
                </a:solidFill>
                <a:miter lim="800000"/>
                <a:headEnd/>
                <a:tailEnd/>
              </a14:hiddenLine>
            </a:ext>
          </a:extLst>
        </p:spPr>
        <p:txBody>
          <a:bodyPr wrap="square" lIns="50782" tIns="50782" rIns="50782" bIns="50782" numCol="1" anchor="t" anchorCtr="0" compatLnSpc="1">
            <a:prstTxWarp prst="textNoShape">
              <a:avLst/>
            </a:prstTxWarp>
            <a:normAutofit/>
          </a:bodyPr>
          <a:lstStyle/>
          <a:p>
            <a:pPr marL="291998" indent="-291998" fontAlgn="auto">
              <a:lnSpc>
                <a:spcPct val="100000"/>
              </a:lnSpc>
              <a:spcBef>
                <a:spcPts val="600"/>
              </a:spcBef>
              <a:spcAft>
                <a:spcPts val="0"/>
              </a:spcAft>
            </a:pPr>
            <a:r>
              <a:rPr lang="en-US" sz="2900" u="sng" dirty="0" smtClean="0">
                <a:solidFill>
                  <a:sysClr val="window" lastClr="FFFFFF"/>
                </a:solidFill>
                <a:effectLst>
                  <a:outerShdw blurRad="38100" dist="38100" dir="2700000" algn="tl">
                    <a:srgbClr val="000000">
                      <a:alpha val="43137"/>
                    </a:srgbClr>
                  </a:outerShdw>
                </a:effectLst>
                <a:ea typeface="Calibri" charset="0"/>
                <a:sym typeface="Calibri" charset="0"/>
              </a:rPr>
              <a:t>2014:</a:t>
            </a:r>
            <a:r>
              <a:rPr lang="en-US" sz="2900" dirty="0" smtClean="0">
                <a:solidFill>
                  <a:sysClr val="window" lastClr="FFFFFF"/>
                </a:solidFill>
                <a:effectLst>
                  <a:outerShdw blurRad="38100" dist="38100" dir="2700000" algn="tl">
                    <a:srgbClr val="000000">
                      <a:alpha val="43137"/>
                    </a:srgbClr>
                  </a:outerShdw>
                </a:effectLst>
                <a:ea typeface="Calibri" charset="0"/>
                <a:sym typeface="Calibri" charset="0"/>
              </a:rPr>
              <a:t> </a:t>
            </a:r>
            <a:r>
              <a:rPr lang="en-US" sz="2900" dirty="0" smtClean="0">
                <a:solidFill>
                  <a:sysClr val="window" lastClr="FFFFFF"/>
                </a:solidFill>
                <a:effectLst>
                  <a:outerShdw blurRad="38100" dist="38100" dir="2700000" algn="tl">
                    <a:srgbClr val="000000">
                      <a:alpha val="43137"/>
                    </a:srgbClr>
                  </a:outerShdw>
                </a:effectLst>
              </a:rPr>
              <a:t>Purchase components / build carts</a:t>
            </a:r>
            <a:br>
              <a:rPr lang="en-US" sz="2900" dirty="0" smtClean="0">
                <a:solidFill>
                  <a:sysClr val="window" lastClr="FFFFFF"/>
                </a:solidFill>
                <a:effectLst>
                  <a:outerShdw blurRad="38100" dist="38100" dir="2700000" algn="tl">
                    <a:srgbClr val="000000">
                      <a:alpha val="43137"/>
                    </a:srgbClr>
                  </a:outerShdw>
                </a:effectLst>
              </a:rPr>
            </a:br>
            <a:r>
              <a:rPr lang="en-US" sz="2900" dirty="0" smtClean="0">
                <a:solidFill>
                  <a:sysClr val="window" lastClr="FFFFFF"/>
                </a:solidFill>
                <a:effectLst>
                  <a:outerShdw blurRad="38100" dist="38100" dir="2700000" algn="tl">
                    <a:srgbClr val="000000">
                      <a:alpha val="43137"/>
                    </a:srgbClr>
                  </a:outerShdw>
                </a:effectLst>
              </a:rPr>
              <a:t>	($10,000 vs. $30,000 per cart)</a:t>
            </a:r>
          </a:p>
          <a:p>
            <a:pPr marL="291998" indent="-291998" fontAlgn="auto">
              <a:lnSpc>
                <a:spcPct val="100000"/>
              </a:lnSpc>
              <a:spcBef>
                <a:spcPts val="600"/>
              </a:spcBef>
              <a:spcAft>
                <a:spcPts val="0"/>
              </a:spcAft>
            </a:pPr>
            <a:r>
              <a:rPr lang="en-US" sz="2900" u="sng" dirty="0" smtClean="0">
                <a:solidFill>
                  <a:sysClr val="window" lastClr="FFFFFF"/>
                </a:solidFill>
                <a:effectLst>
                  <a:outerShdw blurRad="38100" dist="38100" dir="2700000" algn="tl">
                    <a:srgbClr val="000000">
                      <a:alpha val="43137"/>
                    </a:srgbClr>
                  </a:outerShdw>
                </a:effectLst>
                <a:ea typeface="Calibri" charset="0"/>
                <a:sym typeface="Calibri" charset="0"/>
              </a:rPr>
              <a:t>2015:</a:t>
            </a:r>
            <a:r>
              <a:rPr lang="en-US" sz="2900" dirty="0" smtClean="0">
                <a:solidFill>
                  <a:sysClr val="window" lastClr="FFFFFF"/>
                </a:solidFill>
                <a:effectLst>
                  <a:outerShdw blurRad="38100" dist="38100" dir="2700000" algn="tl">
                    <a:srgbClr val="000000">
                      <a:alpha val="43137"/>
                    </a:srgbClr>
                  </a:outerShdw>
                </a:effectLst>
                <a:ea typeface="Calibri" charset="0"/>
                <a:sym typeface="Calibri" charset="0"/>
              </a:rPr>
              <a:t> </a:t>
            </a:r>
            <a:r>
              <a:rPr lang="en-US" sz="2900" noProof="0" dirty="0" smtClean="0">
                <a:solidFill>
                  <a:sysClr val="window" lastClr="FFFFFF"/>
                </a:solidFill>
                <a:effectLst>
                  <a:outerShdw blurRad="38100" dist="38100" dir="2700000" algn="tl">
                    <a:srgbClr val="000000">
                      <a:alpha val="43137"/>
                    </a:srgbClr>
                  </a:outerShdw>
                </a:effectLst>
              </a:rPr>
              <a:t>44 of 66 county health departments 	have bandwidth for telehealth</a:t>
            </a:r>
          </a:p>
          <a:p>
            <a:pPr marL="691907" lvl="1" indent="-291998" fontAlgn="auto">
              <a:lnSpc>
                <a:spcPct val="100000"/>
              </a:lnSpc>
              <a:spcBef>
                <a:spcPts val="600"/>
              </a:spcBef>
              <a:spcAft>
                <a:spcPts val="0"/>
              </a:spcAft>
              <a:buFont typeface="Lucida Grande"/>
              <a:buChar char="-"/>
              <a:defRPr/>
            </a:pPr>
            <a:r>
              <a:rPr kumimoji="0" lang="en-US" sz="2900" b="1" i="0" u="none" strike="noStrike" kern="0" cap="none" spc="0" normalizeH="0" baseline="0" dirty="0" smtClean="0">
                <a:ln>
                  <a:noFill/>
                </a:ln>
                <a:solidFill>
                  <a:sysClr val="window" lastClr="FFFFFF"/>
                </a:solidFill>
                <a:effectLst>
                  <a:outerShdw blurRad="38100" dist="38100" dir="2700000" algn="tl">
                    <a:srgbClr val="000000">
                      <a:alpha val="43137"/>
                    </a:srgbClr>
                  </a:outerShdw>
                </a:effectLst>
                <a:uLnTx/>
                <a:uFillTx/>
                <a:latin typeface="Arial" pitchFamily="34" charset="0"/>
                <a:cs typeface="Arial" pitchFamily="34" charset="0"/>
              </a:rPr>
              <a:t>Deployed</a:t>
            </a:r>
            <a:r>
              <a:rPr kumimoji="0" lang="en-US" sz="2900" b="1" i="0" u="none" strike="noStrike" kern="0" cap="none" spc="0" normalizeH="0" dirty="0" smtClean="0">
                <a:ln>
                  <a:noFill/>
                </a:ln>
                <a:solidFill>
                  <a:sysClr val="window" lastClr="FFFFFF"/>
                </a:solidFill>
                <a:effectLst>
                  <a:outerShdw blurRad="38100" dist="38100" dir="2700000" algn="tl">
                    <a:srgbClr val="000000">
                      <a:alpha val="43137"/>
                    </a:srgbClr>
                  </a:outerShdw>
                </a:effectLst>
                <a:uLnTx/>
                <a:uFillTx/>
                <a:latin typeface="Arial" pitchFamily="34" charset="0"/>
                <a:cs typeface="Arial" pitchFamily="34" charset="0"/>
              </a:rPr>
              <a:t> 6 carts</a:t>
            </a:r>
          </a:p>
          <a:p>
            <a:pPr marL="291998" indent="-291998" fontAlgn="auto">
              <a:lnSpc>
                <a:spcPct val="100000"/>
              </a:lnSpc>
              <a:spcBef>
                <a:spcPts val="600"/>
              </a:spcBef>
              <a:spcAft>
                <a:spcPts val="0"/>
              </a:spcAft>
            </a:pPr>
            <a:r>
              <a:rPr lang="en-US" sz="2900" u="sng" dirty="0" smtClean="0">
                <a:solidFill>
                  <a:sysClr val="window" lastClr="FFFFFF"/>
                </a:solidFill>
                <a:effectLst>
                  <a:outerShdw blurRad="38100" dist="38100" dir="2700000" algn="tl">
                    <a:srgbClr val="000000">
                      <a:alpha val="43137"/>
                    </a:srgbClr>
                  </a:outerShdw>
                </a:effectLst>
                <a:ea typeface="Calibri" charset="0"/>
                <a:sym typeface="Calibri" charset="0"/>
              </a:rPr>
              <a:t>2016:</a:t>
            </a:r>
            <a:r>
              <a:rPr lang="en-US" sz="2900" dirty="0" smtClean="0">
                <a:solidFill>
                  <a:sysClr val="window" lastClr="FFFFFF"/>
                </a:solidFill>
                <a:effectLst>
                  <a:outerShdw blurRad="38100" dist="38100" dir="2700000" algn="tl">
                    <a:srgbClr val="000000">
                      <a:alpha val="43137"/>
                    </a:srgbClr>
                  </a:outerShdw>
                </a:effectLst>
                <a:ea typeface="Calibri" charset="0"/>
                <a:sym typeface="Calibri" charset="0"/>
              </a:rPr>
              <a:t> </a:t>
            </a:r>
            <a:r>
              <a:rPr lang="en-US" sz="2900" dirty="0" smtClean="0">
                <a:solidFill>
                  <a:sysClr val="window" lastClr="FFFFFF"/>
                </a:solidFill>
                <a:effectLst>
                  <a:outerShdw blurRad="38100" dist="38100" dir="2700000" algn="tl">
                    <a:srgbClr val="000000">
                      <a:alpha val="43137"/>
                    </a:srgbClr>
                  </a:outerShdw>
                </a:effectLst>
              </a:rPr>
              <a:t>Deployed 10 carts (16 total)</a:t>
            </a:r>
          </a:p>
          <a:p>
            <a:pPr marL="291998" indent="-291998" fontAlgn="auto">
              <a:lnSpc>
                <a:spcPct val="100000"/>
              </a:lnSpc>
              <a:spcBef>
                <a:spcPts val="600"/>
              </a:spcBef>
              <a:spcAft>
                <a:spcPts val="0"/>
              </a:spcAft>
            </a:pPr>
            <a:r>
              <a:rPr lang="en-US" sz="2900" u="sng" dirty="0" smtClean="0">
                <a:solidFill>
                  <a:sysClr val="window" lastClr="FFFFFF"/>
                </a:solidFill>
                <a:effectLst>
                  <a:outerShdw blurRad="38100" dist="38100" dir="2700000" algn="tl">
                    <a:srgbClr val="000000">
                      <a:alpha val="43137"/>
                    </a:srgbClr>
                  </a:outerShdw>
                </a:effectLst>
                <a:ea typeface="Calibri" charset="0"/>
                <a:sym typeface="Calibri" charset="0"/>
              </a:rPr>
              <a:t>2017:</a:t>
            </a:r>
            <a:r>
              <a:rPr lang="en-US" sz="2900" dirty="0" smtClean="0">
                <a:solidFill>
                  <a:sysClr val="window" lastClr="FFFFFF"/>
                </a:solidFill>
                <a:effectLst>
                  <a:outerShdw blurRad="38100" dist="38100" dir="2700000" algn="tl">
                    <a:srgbClr val="000000">
                      <a:alpha val="43137"/>
                    </a:srgbClr>
                  </a:outerShdw>
                </a:effectLst>
                <a:ea typeface="Calibri" charset="0"/>
                <a:sym typeface="Calibri" charset="0"/>
              </a:rPr>
              <a:t> </a:t>
            </a:r>
            <a:r>
              <a:rPr lang="en-US" sz="2900" noProof="0" dirty="0" smtClean="0">
                <a:solidFill>
                  <a:sysClr val="window" lastClr="FFFFFF"/>
                </a:solidFill>
                <a:effectLst>
                  <a:outerShdw blurRad="38100" dist="38100" dir="2700000" algn="tl">
                    <a:srgbClr val="000000">
                      <a:alpha val="43137"/>
                    </a:srgbClr>
                  </a:outerShdw>
                </a:effectLst>
              </a:rPr>
              <a:t>60 of 66 county health departments 	have bandwidth for telehealth</a:t>
            </a:r>
          </a:p>
          <a:p>
            <a:pPr marL="691907" lvl="1" indent="-291998" fontAlgn="auto">
              <a:lnSpc>
                <a:spcPct val="100000"/>
              </a:lnSpc>
              <a:spcBef>
                <a:spcPts val="600"/>
              </a:spcBef>
              <a:spcAft>
                <a:spcPts val="0"/>
              </a:spcAft>
              <a:buFont typeface="Lucida Grande"/>
              <a:buChar char="-"/>
              <a:defRPr/>
            </a:pPr>
            <a:r>
              <a:rPr kumimoji="0" lang="en-US" sz="2900" b="1" i="0" u="none" strike="noStrike" kern="0" cap="none" spc="0" normalizeH="0" baseline="0" dirty="0" smtClean="0">
                <a:ln>
                  <a:noFill/>
                </a:ln>
                <a:solidFill>
                  <a:sysClr val="window" lastClr="FFFFFF"/>
                </a:solidFill>
                <a:effectLst>
                  <a:outerShdw blurRad="38100" dist="38100" dir="2700000" algn="tl">
                    <a:srgbClr val="000000">
                      <a:alpha val="43137"/>
                    </a:srgbClr>
                  </a:outerShdw>
                </a:effectLst>
                <a:uLnTx/>
                <a:uFillTx/>
                <a:latin typeface="Arial" pitchFamily="34" charset="0"/>
                <a:cs typeface="Arial" pitchFamily="34" charset="0"/>
              </a:rPr>
              <a:t>Deployed 13 carts</a:t>
            </a:r>
            <a:r>
              <a:rPr kumimoji="0" lang="en-US" sz="2900" b="1" i="0" u="none" strike="noStrike" kern="0" cap="none" spc="0" normalizeH="0" dirty="0" smtClean="0">
                <a:ln>
                  <a:noFill/>
                </a:ln>
                <a:solidFill>
                  <a:sysClr val="window" lastClr="FFFFFF"/>
                </a:solidFill>
                <a:effectLst>
                  <a:outerShdw blurRad="38100" dist="38100" dir="2700000" algn="tl">
                    <a:srgbClr val="000000">
                      <a:alpha val="43137"/>
                    </a:srgbClr>
                  </a:outerShdw>
                </a:effectLst>
                <a:uLnTx/>
                <a:uFillTx/>
                <a:latin typeface="Arial" pitchFamily="34" charset="0"/>
                <a:cs typeface="Arial" pitchFamily="34" charset="0"/>
              </a:rPr>
              <a:t> (29 total)</a:t>
            </a:r>
          </a:p>
          <a:p>
            <a:pPr marL="291998" indent="-291998" fontAlgn="auto">
              <a:lnSpc>
                <a:spcPct val="100000"/>
              </a:lnSpc>
              <a:spcBef>
                <a:spcPts val="600"/>
              </a:spcBef>
              <a:spcAft>
                <a:spcPts val="0"/>
              </a:spcAft>
            </a:pPr>
            <a:r>
              <a:rPr lang="en-US" sz="2900" u="sng" dirty="0" smtClean="0">
                <a:solidFill>
                  <a:sysClr val="window" lastClr="FFFFFF"/>
                </a:solidFill>
                <a:effectLst>
                  <a:outerShdw blurRad="38100" dist="38100" dir="2700000" algn="tl">
                    <a:srgbClr val="000000">
                      <a:alpha val="43137"/>
                    </a:srgbClr>
                  </a:outerShdw>
                </a:effectLst>
                <a:ea typeface="Calibri" charset="0"/>
                <a:sym typeface="Calibri" charset="0"/>
              </a:rPr>
              <a:t>2018:</a:t>
            </a:r>
            <a:r>
              <a:rPr lang="en-US" sz="2900" dirty="0">
                <a:solidFill>
                  <a:sysClr val="window" lastClr="FFFFFF"/>
                </a:solidFill>
                <a:effectLst>
                  <a:outerShdw blurRad="38100" dist="38100" dir="2700000" algn="tl">
                    <a:srgbClr val="000000">
                      <a:alpha val="43137"/>
                    </a:srgbClr>
                  </a:outerShdw>
                </a:effectLst>
                <a:sym typeface="Calibri" charset="0"/>
              </a:rPr>
              <a:t> </a:t>
            </a:r>
            <a:r>
              <a:rPr lang="en-US" sz="2900" noProof="0" dirty="0" smtClean="0">
                <a:solidFill>
                  <a:sysClr val="window" lastClr="FFFFFF"/>
                </a:solidFill>
                <a:effectLst>
                  <a:outerShdw blurRad="38100" dist="38100" dir="2700000" algn="tl">
                    <a:srgbClr val="000000">
                      <a:alpha val="43137"/>
                    </a:srgbClr>
                  </a:outerShdw>
                </a:effectLst>
              </a:rPr>
              <a:t>54 </a:t>
            </a:r>
            <a:r>
              <a:rPr lang="en-US" sz="2900" dirty="0" smtClean="0">
                <a:solidFill>
                  <a:sysClr val="window" lastClr="FFFFFF"/>
                </a:solidFill>
                <a:effectLst>
                  <a:outerShdw blurRad="38100" dist="38100" dir="2700000" algn="tl">
                    <a:srgbClr val="000000">
                      <a:alpha val="43137"/>
                    </a:srgbClr>
                  </a:outerShdw>
                </a:effectLst>
              </a:rPr>
              <a:t>ADPH County Health Departments    	have telehealth carts!</a:t>
            </a:r>
            <a:endParaRPr kumimoji="0" lang="en-US" sz="2900" b="1" i="0" u="none" strike="noStrike" kern="0" cap="none" spc="0" normalizeH="0" baseline="0" noProof="0" dirty="0" smtClean="0">
              <a:ln>
                <a:noFill/>
              </a:ln>
              <a:solidFill>
                <a:sysClr val="window" lastClr="FFFFFF"/>
              </a:solidFill>
              <a:effectLst>
                <a:outerShdw blurRad="38100" dist="38100" dir="2700000" algn="tl">
                  <a:srgbClr val="000000">
                    <a:alpha val="43137"/>
                  </a:srgbClr>
                </a:outerShdw>
              </a:effectLst>
              <a:uLnTx/>
              <a:uFillTx/>
              <a:latin typeface="Arial" pitchFamily="34" charset="0"/>
              <a:cs typeface="Arial" pitchFamily="34" charset="0"/>
            </a:endParaRPr>
          </a:p>
        </p:txBody>
      </p:sp>
    </p:spTree>
    <p:extLst>
      <p:ext uri="{BB962C8B-B14F-4D97-AF65-F5344CB8AC3E}">
        <p14:creationId xmlns:p14="http://schemas.microsoft.com/office/powerpoint/2010/main" val="759471370"/>
      </p:ext>
    </p:extLst>
  </p:cSld>
  <p:clrMapOvr>
    <a:masterClrMapping/>
  </p:clrMapOvr>
  <mc:AlternateContent xmlns:mc="http://schemas.openxmlformats.org/markup-compatibility/2006" xmlns:p14="http://schemas.microsoft.com/office/powerpoint/2010/main">
    <mc:Choice Requires="p14">
      <p:transition spd="slow" p14:dur="1500">
        <p:zoom/>
      </p:transition>
    </mc:Choice>
    <mc:Fallback xmlns="">
      <p:transition spd="slow">
        <p:zoom/>
      </p:transitio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92" name="TextBox 91"/>
          <p:cNvSpPr txBox="1"/>
          <p:nvPr/>
        </p:nvSpPr>
        <p:spPr>
          <a:xfrm>
            <a:off x="5257800" y="304800"/>
            <a:ext cx="3597275" cy="4400550"/>
          </a:xfrm>
          <a:prstGeom prst="rect">
            <a:avLst/>
          </a:prstGeom>
          <a:noFill/>
          <a:effectLst>
            <a:outerShdw blurRad="50800" dist="38100" dir="2700000" algn="tl" rotWithShape="0">
              <a:prstClr val="black">
                <a:alpha val="40000"/>
              </a:prstClr>
            </a:outerShdw>
          </a:effectLst>
        </p:spPr>
        <p:txBody>
          <a:bodyPr lIns="91301" tIns="45652" rIns="91301" bIns="45652">
            <a:spAutoFit/>
          </a:bodyPr>
          <a:lstStyle/>
          <a:p>
            <a:pPr marL="0" marR="0" lvl="0" indent="0" algn="ctr" defTabSz="819527" rtl="0" eaLnBrk="1" fontAlgn="base" latinLnBrk="0" hangingPunct="1">
              <a:lnSpc>
                <a:spcPct val="100000"/>
              </a:lnSpc>
              <a:spcBef>
                <a:spcPct val="0"/>
              </a:spcBef>
              <a:spcAft>
                <a:spcPct val="0"/>
              </a:spcAft>
              <a:buClrTx/>
              <a:buSzTx/>
              <a:buFontTx/>
              <a:buNone/>
              <a:tabLst/>
              <a:defRPr/>
            </a:pPr>
            <a:r>
              <a:rPr kumimoji="0" lang="en-US" sz="4000" b="1" i="0" u="none" strike="noStrike" kern="1200" cap="none" spc="0" normalizeH="0" baseline="0" noProof="0" dirty="0">
                <a:ln>
                  <a:noFill/>
                </a:ln>
                <a:solidFill>
                  <a:srgbClr val="FFC60D"/>
                </a:solidFill>
                <a:effectLst>
                  <a:outerShdw blurRad="38100" dist="38100" dir="2700000" algn="tl">
                    <a:srgbClr val="000000">
                      <a:alpha val="43137"/>
                    </a:srgbClr>
                  </a:outerShdw>
                </a:effectLst>
                <a:uLnTx/>
                <a:uFillTx/>
                <a:latin typeface="Arial" panose="020B0604020202020204" pitchFamily="34" charset="0"/>
                <a:ea typeface="+mn-ea"/>
                <a:cs typeface="Arial" pitchFamily="34" charset="0"/>
              </a:rPr>
              <a:t>Telehealth</a:t>
            </a:r>
          </a:p>
          <a:p>
            <a:pPr marL="0" marR="0" lvl="0" indent="0" algn="ctr" defTabSz="819527" rtl="0" eaLnBrk="1" fontAlgn="base" latinLnBrk="0" hangingPunct="1">
              <a:lnSpc>
                <a:spcPct val="100000"/>
              </a:lnSpc>
              <a:spcBef>
                <a:spcPct val="0"/>
              </a:spcBef>
              <a:spcAft>
                <a:spcPct val="0"/>
              </a:spcAft>
              <a:buClrTx/>
              <a:buSzTx/>
              <a:buFontTx/>
              <a:buNone/>
              <a:tabLst/>
              <a:defRPr/>
            </a:pPr>
            <a:r>
              <a:rPr kumimoji="0" lang="en-US" sz="4000" b="1" i="0" u="none" strike="noStrike" kern="1200" cap="none" spc="0" normalizeH="0" baseline="0" noProof="0" dirty="0">
                <a:ln>
                  <a:noFill/>
                </a:ln>
                <a:solidFill>
                  <a:srgbClr val="FFC60D"/>
                </a:solidFill>
                <a:effectLst>
                  <a:outerShdw blurRad="38100" dist="38100" dir="2700000" algn="tl">
                    <a:srgbClr val="000000">
                      <a:alpha val="43137"/>
                    </a:srgbClr>
                  </a:outerShdw>
                </a:effectLst>
                <a:uLnTx/>
                <a:uFillTx/>
                <a:latin typeface="Arial" panose="020B0604020202020204" pitchFamily="34" charset="0"/>
                <a:ea typeface="+mn-ea"/>
                <a:cs typeface="Arial" pitchFamily="34" charset="0"/>
              </a:rPr>
              <a:t>Clinics</a:t>
            </a:r>
          </a:p>
          <a:p>
            <a:pPr marL="0" marR="0" lvl="0" indent="0" algn="ctr" defTabSz="819527" rtl="0" eaLnBrk="1" fontAlgn="base" latinLnBrk="0" hangingPunct="1">
              <a:lnSpc>
                <a:spcPct val="100000"/>
              </a:lnSpc>
              <a:spcBef>
                <a:spcPct val="0"/>
              </a:spcBef>
              <a:spcAft>
                <a:spcPct val="0"/>
              </a:spcAft>
              <a:buClrTx/>
              <a:buSzTx/>
              <a:buFontTx/>
              <a:buNone/>
              <a:tabLst/>
              <a:defRPr/>
            </a:pPr>
            <a:r>
              <a:rPr kumimoji="0" lang="en-US" sz="4000" b="1" i="0" u="none" strike="noStrike" kern="1200" cap="none" spc="0" normalizeH="0" baseline="0" noProof="0" dirty="0">
                <a:ln>
                  <a:noFill/>
                </a:ln>
                <a:solidFill>
                  <a:srgbClr val="FFC60D"/>
                </a:solidFill>
                <a:effectLst>
                  <a:outerShdw blurRad="38100" dist="38100" dir="2700000" algn="tl">
                    <a:srgbClr val="000000">
                      <a:alpha val="43137"/>
                    </a:srgbClr>
                  </a:outerShdw>
                </a:effectLst>
                <a:uLnTx/>
                <a:uFillTx/>
                <a:latin typeface="Arial" panose="020B0604020202020204" pitchFamily="34" charset="0"/>
                <a:ea typeface="+mn-ea"/>
                <a:cs typeface="Arial" pitchFamily="34" charset="0"/>
              </a:rPr>
              <a:t>at</a:t>
            </a:r>
            <a:br>
              <a:rPr kumimoji="0" lang="en-US" sz="4000" b="1" i="0" u="none" strike="noStrike" kern="1200" cap="none" spc="0" normalizeH="0" baseline="0" noProof="0" dirty="0">
                <a:ln>
                  <a:noFill/>
                </a:ln>
                <a:solidFill>
                  <a:srgbClr val="FFC60D"/>
                </a:solidFill>
                <a:effectLst>
                  <a:outerShdw blurRad="38100" dist="38100" dir="2700000" algn="tl">
                    <a:srgbClr val="000000">
                      <a:alpha val="43137"/>
                    </a:srgbClr>
                  </a:outerShdw>
                </a:effectLst>
                <a:uLnTx/>
                <a:uFillTx/>
                <a:latin typeface="Arial" panose="020B0604020202020204" pitchFamily="34" charset="0"/>
                <a:ea typeface="+mn-ea"/>
                <a:cs typeface="Arial" pitchFamily="34" charset="0"/>
              </a:rPr>
            </a:br>
            <a:r>
              <a:rPr kumimoji="0" lang="en-US" sz="4000" b="1" i="0" u="none" strike="noStrike" kern="1200" cap="none" spc="0" normalizeH="0" baseline="0" noProof="0" dirty="0">
                <a:ln>
                  <a:noFill/>
                </a:ln>
                <a:solidFill>
                  <a:srgbClr val="FFC60D"/>
                </a:solidFill>
                <a:effectLst>
                  <a:outerShdw blurRad="38100" dist="38100" dir="2700000" algn="tl">
                    <a:srgbClr val="000000">
                      <a:alpha val="43137"/>
                    </a:srgbClr>
                  </a:outerShdw>
                </a:effectLst>
                <a:uLnTx/>
                <a:uFillTx/>
                <a:latin typeface="Arial" panose="020B0604020202020204" pitchFamily="34" charset="0"/>
                <a:ea typeface="+mn-ea"/>
                <a:cs typeface="Arial" pitchFamily="34" charset="0"/>
              </a:rPr>
              <a:t>ADPH</a:t>
            </a:r>
          </a:p>
          <a:p>
            <a:pPr marL="0" marR="0" lvl="0" indent="0" algn="ctr" defTabSz="819527" rtl="0" eaLnBrk="1" fontAlgn="base" latinLnBrk="0" hangingPunct="1">
              <a:lnSpc>
                <a:spcPct val="100000"/>
              </a:lnSpc>
              <a:spcBef>
                <a:spcPct val="0"/>
              </a:spcBef>
              <a:spcAft>
                <a:spcPct val="0"/>
              </a:spcAft>
              <a:buClrTx/>
              <a:buSzTx/>
              <a:buFontTx/>
              <a:buNone/>
              <a:tabLst/>
              <a:defRPr/>
            </a:pPr>
            <a:r>
              <a:rPr kumimoji="0" lang="en-US" sz="4000" b="1" i="0" u="none" strike="noStrike" kern="1200" cap="none" spc="0" normalizeH="0" baseline="0" noProof="0" dirty="0">
                <a:ln>
                  <a:noFill/>
                </a:ln>
                <a:solidFill>
                  <a:srgbClr val="FFC60D"/>
                </a:solidFill>
                <a:effectLst>
                  <a:outerShdw blurRad="38100" dist="38100" dir="2700000" algn="tl">
                    <a:srgbClr val="000000">
                      <a:alpha val="43137"/>
                    </a:srgbClr>
                  </a:outerShdw>
                </a:effectLst>
                <a:uLnTx/>
                <a:uFillTx/>
                <a:latin typeface="Arial" panose="020B0604020202020204" pitchFamily="34" charset="0"/>
                <a:ea typeface="+mn-ea"/>
                <a:cs typeface="Arial" pitchFamily="34" charset="0"/>
              </a:rPr>
              <a:t>County</a:t>
            </a:r>
            <a:br>
              <a:rPr kumimoji="0" lang="en-US" sz="4000" b="1" i="0" u="none" strike="noStrike" kern="1200" cap="none" spc="0" normalizeH="0" baseline="0" noProof="0" dirty="0">
                <a:ln>
                  <a:noFill/>
                </a:ln>
                <a:solidFill>
                  <a:srgbClr val="FFC60D"/>
                </a:solidFill>
                <a:effectLst>
                  <a:outerShdw blurRad="38100" dist="38100" dir="2700000" algn="tl">
                    <a:srgbClr val="000000">
                      <a:alpha val="43137"/>
                    </a:srgbClr>
                  </a:outerShdw>
                </a:effectLst>
                <a:uLnTx/>
                <a:uFillTx/>
                <a:latin typeface="Arial" panose="020B0604020202020204" pitchFamily="34" charset="0"/>
                <a:ea typeface="+mn-ea"/>
                <a:cs typeface="Arial" pitchFamily="34" charset="0"/>
              </a:rPr>
            </a:br>
            <a:r>
              <a:rPr kumimoji="0" lang="en-US" sz="4000" b="1" i="0" u="none" strike="noStrike" kern="1200" cap="none" spc="0" normalizeH="0" baseline="0" noProof="0" dirty="0">
                <a:ln>
                  <a:noFill/>
                </a:ln>
                <a:solidFill>
                  <a:srgbClr val="FFC60D"/>
                </a:solidFill>
                <a:effectLst>
                  <a:outerShdw blurRad="38100" dist="38100" dir="2700000" algn="tl">
                    <a:srgbClr val="000000">
                      <a:alpha val="43137"/>
                    </a:srgbClr>
                  </a:outerShdw>
                </a:effectLst>
                <a:uLnTx/>
                <a:uFillTx/>
                <a:latin typeface="Arial" panose="020B0604020202020204" pitchFamily="34" charset="0"/>
                <a:ea typeface="+mn-ea"/>
                <a:cs typeface="Arial" pitchFamily="34" charset="0"/>
              </a:rPr>
              <a:t>Health Departments </a:t>
            </a:r>
            <a:endParaRPr kumimoji="0" lang="en-US" sz="4000" b="0" i="0" u="none" strike="noStrike" kern="1200" cap="none" spc="0" normalizeH="0" baseline="0" noProof="0" dirty="0">
              <a:ln>
                <a:noFill/>
              </a:ln>
              <a:solidFill>
                <a:srgbClr val="FFC60D"/>
              </a:solidFill>
              <a:effectLst>
                <a:outerShdw blurRad="38100" dist="38100" dir="2700000" algn="tl">
                  <a:srgbClr val="000000">
                    <a:alpha val="43137"/>
                  </a:srgbClr>
                </a:outerShdw>
              </a:effectLst>
              <a:uLnTx/>
              <a:uFillTx/>
              <a:latin typeface="Arial" panose="020B0604020202020204" pitchFamily="34" charset="0"/>
              <a:ea typeface="+mn-ea"/>
              <a:cs typeface="Arial" pitchFamily="34" charset="0"/>
            </a:endParaRPr>
          </a:p>
        </p:txBody>
      </p:sp>
      <p:pic>
        <p:nvPicPr>
          <p:cNvPr id="37891" name="Picture 2"/>
          <p:cNvPicPr>
            <a:picLocks noChangeAspect="1"/>
          </p:cNvPicPr>
          <p:nvPr/>
        </p:nvPicPr>
        <p:blipFill>
          <a:blip r:embed="rId3">
            <a:extLst>
              <a:ext uri="{28A0092B-C50C-407E-A947-70E740481C1C}">
                <a14:useLocalDpi xmlns:a14="http://schemas.microsoft.com/office/drawing/2010/main" val="0"/>
              </a:ext>
            </a:extLst>
          </a:blip>
          <a:srcRect l="65808" t="22594" r="22318" b="12221"/>
          <a:stretch>
            <a:fillRect/>
          </a:stretch>
        </p:blipFill>
        <p:spPr bwMode="auto">
          <a:xfrm>
            <a:off x="685800" y="76200"/>
            <a:ext cx="4343400" cy="670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892" name="TextBox 3"/>
          <p:cNvSpPr txBox="1">
            <a:spLocks noChangeArrowheads="1"/>
          </p:cNvSpPr>
          <p:nvPr/>
        </p:nvSpPr>
        <p:spPr bwMode="auto">
          <a:xfrm>
            <a:off x="2667000" y="5826125"/>
            <a:ext cx="5257800" cy="67786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269" tIns="45635" rIns="91269" bIns="45635">
            <a:spAutoFit/>
          </a:bodyPr>
          <a:lstStyle>
            <a:lvl1pPr defTabSz="819150">
              <a:defRPr>
                <a:solidFill>
                  <a:schemeClr val="tx1"/>
                </a:solidFill>
                <a:latin typeface="Arial" panose="020B0604020202020204" pitchFamily="34" charset="0"/>
              </a:defRPr>
            </a:lvl1pPr>
            <a:lvl2pPr marL="742950" indent="-285750" defTabSz="819150">
              <a:defRPr>
                <a:solidFill>
                  <a:schemeClr val="tx1"/>
                </a:solidFill>
                <a:latin typeface="Arial" panose="020B0604020202020204" pitchFamily="34" charset="0"/>
              </a:defRPr>
            </a:lvl2pPr>
            <a:lvl3pPr marL="1143000" indent="-228600" defTabSz="819150">
              <a:defRPr>
                <a:solidFill>
                  <a:schemeClr val="tx1"/>
                </a:solidFill>
                <a:latin typeface="Arial" panose="020B0604020202020204" pitchFamily="34" charset="0"/>
              </a:defRPr>
            </a:lvl3pPr>
            <a:lvl4pPr marL="1600200" indent="-228600" defTabSz="819150">
              <a:defRPr>
                <a:solidFill>
                  <a:schemeClr val="tx1"/>
                </a:solidFill>
                <a:latin typeface="Arial" panose="020B0604020202020204" pitchFamily="34" charset="0"/>
              </a:defRPr>
            </a:lvl4pPr>
            <a:lvl5pPr marL="2057400" indent="-228600" defTabSz="819150">
              <a:defRPr>
                <a:solidFill>
                  <a:schemeClr val="tx1"/>
                </a:solidFill>
                <a:latin typeface="Arial" panose="020B0604020202020204" pitchFamily="34" charset="0"/>
              </a:defRPr>
            </a:lvl5pPr>
            <a:lvl6pPr marL="2514600" indent="-228600" defTabSz="819150" eaLnBrk="0" fontAlgn="base" hangingPunct="0">
              <a:spcBef>
                <a:spcPct val="0"/>
              </a:spcBef>
              <a:spcAft>
                <a:spcPct val="0"/>
              </a:spcAft>
              <a:defRPr>
                <a:solidFill>
                  <a:schemeClr val="tx1"/>
                </a:solidFill>
                <a:latin typeface="Arial" panose="020B0604020202020204" pitchFamily="34" charset="0"/>
              </a:defRPr>
            </a:lvl6pPr>
            <a:lvl7pPr marL="2971800" indent="-228600" defTabSz="819150" eaLnBrk="0" fontAlgn="base" hangingPunct="0">
              <a:spcBef>
                <a:spcPct val="0"/>
              </a:spcBef>
              <a:spcAft>
                <a:spcPct val="0"/>
              </a:spcAft>
              <a:defRPr>
                <a:solidFill>
                  <a:schemeClr val="tx1"/>
                </a:solidFill>
                <a:latin typeface="Arial" panose="020B0604020202020204" pitchFamily="34" charset="0"/>
              </a:defRPr>
            </a:lvl7pPr>
            <a:lvl8pPr marL="3429000" indent="-228600" defTabSz="819150" eaLnBrk="0" fontAlgn="base" hangingPunct="0">
              <a:spcBef>
                <a:spcPct val="0"/>
              </a:spcBef>
              <a:spcAft>
                <a:spcPct val="0"/>
              </a:spcAft>
              <a:defRPr>
                <a:solidFill>
                  <a:schemeClr val="tx1"/>
                </a:solidFill>
                <a:latin typeface="Arial" panose="020B0604020202020204" pitchFamily="34" charset="0"/>
              </a:defRPr>
            </a:lvl8pPr>
            <a:lvl9pPr marL="3886200" indent="-228600" defTabSz="81915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819150" rtl="0" eaLnBrk="1" fontAlgn="base" latinLnBrk="0" hangingPunct="1">
              <a:lnSpc>
                <a:spcPct val="100000"/>
              </a:lnSpc>
              <a:spcBef>
                <a:spcPct val="0"/>
              </a:spcBef>
              <a:spcAft>
                <a:spcPct val="0"/>
              </a:spcAft>
              <a:buClrTx/>
              <a:buSzTx/>
              <a:buFontTx/>
              <a:buNone/>
              <a:tabLst/>
              <a:defRPr/>
            </a:pPr>
            <a:r>
              <a:rPr kumimoji="0" lang="en-US" altLang="en-US" sz="1800" b="1"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t>55 Active Telehealth Sites</a:t>
            </a:r>
          </a:p>
          <a:p>
            <a:pPr marL="0" marR="0" lvl="0" indent="0" algn="l" defTabSz="819150" rtl="0" eaLnBrk="1" fontAlgn="base" latinLnBrk="0" hangingPunct="1">
              <a:lnSpc>
                <a:spcPct val="100000"/>
              </a:lnSpc>
              <a:spcBef>
                <a:spcPct val="0"/>
              </a:spcBef>
              <a:spcAft>
                <a:spcPct val="0"/>
              </a:spcAft>
              <a:buClrTx/>
              <a:buSzTx/>
              <a:buFontTx/>
              <a:buNone/>
              <a:tabLst/>
              <a:defRPr/>
            </a:pPr>
            <a:endParaRPr kumimoji="0" lang="en-US" altLang="en-US" sz="200" b="1"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endParaRPr>
          </a:p>
          <a:p>
            <a:pPr marL="0" marR="0" lvl="0" indent="0" algn="l" defTabSz="819150" rtl="0" eaLnBrk="1" fontAlgn="base" latinLnBrk="0" hangingPunct="1">
              <a:lnSpc>
                <a:spcPct val="100000"/>
              </a:lnSpc>
              <a:spcBef>
                <a:spcPct val="0"/>
              </a:spcBef>
              <a:spcAft>
                <a:spcPct val="0"/>
              </a:spcAft>
              <a:buClrTx/>
              <a:buSzTx/>
              <a:buFontTx/>
              <a:buNone/>
              <a:tabLst/>
              <a:defRPr/>
            </a:pPr>
            <a:r>
              <a:rPr kumimoji="0" lang="en-US" altLang="en-US" sz="1800" b="1"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t>Grant Funding Awarded for 10 Additional Sites </a:t>
            </a:r>
          </a:p>
        </p:txBody>
      </p:sp>
      <p:sp>
        <p:nvSpPr>
          <p:cNvPr id="5" name="TextBox 4"/>
          <p:cNvSpPr txBox="1"/>
          <p:nvPr/>
        </p:nvSpPr>
        <p:spPr>
          <a:xfrm>
            <a:off x="4103688" y="6473825"/>
            <a:ext cx="1763712" cy="306388"/>
          </a:xfrm>
          <a:prstGeom prst="rect">
            <a:avLst/>
          </a:prstGeom>
          <a:solidFill>
            <a:schemeClr val="bg1"/>
          </a:solidFill>
          <a:effectLst>
            <a:outerShdw blurRad="50800" dist="38100" dir="2700000" algn="tl" rotWithShape="0">
              <a:schemeClr val="tx1">
                <a:alpha val="40000"/>
              </a:schemeClr>
            </a:outerShdw>
          </a:effectLst>
        </p:spPr>
        <p:txBody>
          <a:bodyPr lIns="91269" tIns="45635" rIns="91269" bIns="45635">
            <a:spAutoFit/>
          </a:bodyPr>
          <a:lstStyle/>
          <a:p>
            <a:pPr marL="0" marR="0" lvl="0" indent="0" algn="r" defTabSz="819239" rtl="0" eaLnBrk="1" fontAlgn="base" latinLnBrk="0" hangingPunct="1">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itchFamily="34" charset="0"/>
              </a:rPr>
              <a:t>As of March 2019</a:t>
            </a:r>
            <a:endPar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itchFamily="34" charset="0"/>
            </a:endParaRPr>
          </a:p>
        </p:txBody>
      </p:sp>
    </p:spTree>
    <p:extLst>
      <p:ext uri="{BB962C8B-B14F-4D97-AF65-F5344CB8AC3E}">
        <p14:creationId xmlns:p14="http://schemas.microsoft.com/office/powerpoint/2010/main" val="1384626723"/>
      </p:ext>
    </p:extLst>
  </p:cSld>
  <p:clrMapOvr>
    <a:masterClrMapping/>
  </p:clrMapOvr>
  <mc:AlternateContent xmlns:mc="http://schemas.openxmlformats.org/markup-compatibility/2006" xmlns:p14="http://schemas.microsoft.com/office/powerpoint/2010/main">
    <mc:Choice Requires="p14">
      <p:transition spd="slow" p14:dur="1500">
        <p:zoom/>
      </p:transition>
    </mc:Choice>
    <mc:Fallback xmlns="">
      <p:transition spd="slow">
        <p:zoom/>
      </p:transition>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3" name="TextBox 2"/>
          <p:cNvSpPr txBox="1"/>
          <p:nvPr/>
        </p:nvSpPr>
        <p:spPr>
          <a:xfrm>
            <a:off x="152400" y="254000"/>
            <a:ext cx="8839200" cy="768350"/>
          </a:xfrm>
          <a:prstGeom prst="rect">
            <a:avLst/>
          </a:prstGeom>
          <a:noFill/>
          <a:effectLst>
            <a:outerShdw dist="35560" dir="2700000" algn="ctr" rotWithShape="0">
              <a:schemeClr val="tx1"/>
            </a:outerShdw>
          </a:effectLst>
        </p:spPr>
        <p:txBody>
          <a:bodyPr lIns="91333" tIns="45667" rIns="91333" bIns="45667">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400" b="1" i="0" u="none" strike="noStrike" kern="1200" cap="none" spc="0" normalizeH="0" baseline="0" noProof="0" dirty="0">
                <a:ln>
                  <a:noFill/>
                </a:ln>
                <a:solidFill>
                  <a:srgbClr val="FFC60D"/>
                </a:solidFill>
                <a:effectLst>
                  <a:outerShdw blurRad="38100" dist="38100" dir="2700000" algn="tl">
                    <a:srgbClr val="000000">
                      <a:alpha val="43137"/>
                    </a:srgbClr>
                  </a:outerShdw>
                </a:effectLst>
                <a:uLnTx/>
                <a:uFillTx/>
                <a:latin typeface="Arial" panose="020B0604020202020204" pitchFamily="34" charset="0"/>
                <a:ea typeface="+mn-ea"/>
                <a:cs typeface="Arial" pitchFamily="34" charset="0"/>
              </a:rPr>
              <a:t>Alabama Telehealth Champions</a:t>
            </a:r>
          </a:p>
        </p:txBody>
      </p:sp>
      <p:sp>
        <p:nvSpPr>
          <p:cNvPr id="4" name="TextBox 3"/>
          <p:cNvSpPr txBox="1"/>
          <p:nvPr/>
        </p:nvSpPr>
        <p:spPr>
          <a:xfrm>
            <a:off x="762000" y="990600"/>
            <a:ext cx="8153400" cy="5740400"/>
          </a:xfrm>
          <a:prstGeom prst="rect">
            <a:avLst/>
          </a:prstGeom>
          <a:noFill/>
          <a:effectLst>
            <a:outerShdw blurRad="50800" dist="38100" dir="2700000" algn="tl" rotWithShape="0">
              <a:prstClr val="black">
                <a:alpha val="40000"/>
              </a:prstClr>
            </a:outerShdw>
          </a:effectLst>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Arial" charset="0"/>
                <a:ea typeface="+mn-ea"/>
                <a:cs typeface="+mn-cs"/>
              </a:rPr>
              <a:t>ADPH Programs</a:t>
            </a:r>
          </a:p>
          <a:p>
            <a:pPr marL="0" marR="0" lvl="0" indent="0" algn="l" defTabSz="914400" rtl="0" eaLnBrk="1" fontAlgn="base" latinLnBrk="0" hangingPunct="1">
              <a:lnSpc>
                <a:spcPct val="100000"/>
              </a:lnSpc>
              <a:spcBef>
                <a:spcPct val="0"/>
              </a:spcBef>
              <a:spcAft>
                <a:spcPts val="600"/>
              </a:spcAft>
              <a:buClrTx/>
              <a:buSzTx/>
              <a:buFontTx/>
              <a:buNone/>
              <a:tabLst/>
              <a:defRPr/>
            </a:pPr>
            <a:r>
              <a:rPr kumimoji="0" lang="en-US" sz="24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Arial" charset="0"/>
                <a:ea typeface="+mn-ea"/>
                <a:cs typeface="+mn-cs"/>
              </a:rPr>
              <a:t>AIDS Alabama</a:t>
            </a:r>
          </a:p>
          <a:p>
            <a:pPr marL="0" marR="0" lvl="0" indent="0" algn="l" defTabSz="914400" rtl="0" eaLnBrk="1" fontAlgn="base" latinLnBrk="0" hangingPunct="1">
              <a:lnSpc>
                <a:spcPct val="100000"/>
              </a:lnSpc>
              <a:spcBef>
                <a:spcPct val="0"/>
              </a:spcBef>
              <a:spcAft>
                <a:spcPts val="600"/>
              </a:spcAft>
              <a:buClrTx/>
              <a:buSzTx/>
              <a:buFontTx/>
              <a:buNone/>
              <a:tabLst/>
              <a:defRPr/>
            </a:pPr>
            <a:r>
              <a:rPr kumimoji="0" lang="en-US" sz="24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Arial" charset="0"/>
                <a:ea typeface="+mn-ea"/>
                <a:cs typeface="+mn-cs"/>
              </a:rPr>
              <a:t>Alabama Department of Mental Health</a:t>
            </a:r>
          </a:p>
          <a:p>
            <a:pPr marL="0" marR="0" lvl="0" indent="0" algn="l" defTabSz="914400" rtl="0" eaLnBrk="1" fontAlgn="base" latinLnBrk="0" hangingPunct="1">
              <a:lnSpc>
                <a:spcPct val="100000"/>
              </a:lnSpc>
              <a:spcBef>
                <a:spcPct val="0"/>
              </a:spcBef>
              <a:spcAft>
                <a:spcPts val="600"/>
              </a:spcAft>
              <a:buClrTx/>
              <a:buSzTx/>
              <a:buFontTx/>
              <a:buNone/>
              <a:tabLst/>
              <a:defRPr/>
            </a:pPr>
            <a:r>
              <a:rPr kumimoji="0" lang="en-US" sz="24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Arial" charset="0"/>
                <a:ea typeface="+mn-ea"/>
                <a:cs typeface="+mn-cs"/>
              </a:rPr>
              <a:t>Alabama Department of Rehabilitation Services</a:t>
            </a:r>
          </a:p>
          <a:p>
            <a:pPr marL="0" marR="0" lvl="0" indent="0" algn="l" defTabSz="914400" rtl="0" eaLnBrk="1" fontAlgn="base" latinLnBrk="0" hangingPunct="1">
              <a:lnSpc>
                <a:spcPct val="100000"/>
              </a:lnSpc>
              <a:spcBef>
                <a:spcPct val="0"/>
              </a:spcBef>
              <a:spcAft>
                <a:spcPts val="600"/>
              </a:spcAft>
              <a:buClrTx/>
              <a:buSzTx/>
              <a:buFontTx/>
              <a:buNone/>
              <a:tabLst/>
              <a:defRPr/>
            </a:pPr>
            <a:r>
              <a:rPr kumimoji="0" lang="en-US" sz="24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Arial" charset="0"/>
                <a:ea typeface="+mn-ea"/>
                <a:cs typeface="+mn-cs"/>
              </a:rPr>
              <a:t>Alabama Health Action Coalition</a:t>
            </a:r>
          </a:p>
          <a:p>
            <a:pPr marL="0" marR="0" lvl="0" indent="0" algn="l" defTabSz="914400" rtl="0" eaLnBrk="1" fontAlgn="base" latinLnBrk="0" hangingPunct="1">
              <a:lnSpc>
                <a:spcPct val="100000"/>
              </a:lnSpc>
              <a:spcBef>
                <a:spcPct val="0"/>
              </a:spcBef>
              <a:spcAft>
                <a:spcPts val="600"/>
              </a:spcAft>
              <a:buClrTx/>
              <a:buSzTx/>
              <a:buFontTx/>
              <a:buNone/>
              <a:tabLst/>
              <a:defRPr/>
            </a:pPr>
            <a:r>
              <a:rPr kumimoji="0" lang="en-US" sz="24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Arial" charset="0"/>
                <a:ea typeface="+mn-ea"/>
                <a:cs typeface="+mn-cs"/>
              </a:rPr>
              <a:t>Alabama Lions Sight Conservation Association</a:t>
            </a:r>
          </a:p>
          <a:p>
            <a:pPr marL="0" marR="0" lvl="0" indent="0" algn="l" defTabSz="914400" rtl="0" eaLnBrk="1" fontAlgn="base" latinLnBrk="0" hangingPunct="1">
              <a:lnSpc>
                <a:spcPct val="100000"/>
              </a:lnSpc>
              <a:spcBef>
                <a:spcPct val="0"/>
              </a:spcBef>
              <a:spcAft>
                <a:spcPts val="600"/>
              </a:spcAft>
              <a:buClrTx/>
              <a:buSzTx/>
              <a:buFontTx/>
              <a:buNone/>
              <a:tabLst/>
              <a:defRPr/>
            </a:pPr>
            <a:r>
              <a:rPr kumimoji="0" lang="en-US" sz="24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Arial" charset="0"/>
                <a:ea typeface="+mn-ea"/>
                <a:cs typeface="+mn-cs"/>
              </a:rPr>
              <a:t>Auburn University</a:t>
            </a:r>
          </a:p>
          <a:p>
            <a:pPr marL="0" marR="0" lvl="0" indent="0" algn="l" defTabSz="914400" rtl="0" eaLnBrk="1" fontAlgn="base" latinLnBrk="0" hangingPunct="1">
              <a:lnSpc>
                <a:spcPct val="100000"/>
              </a:lnSpc>
              <a:spcBef>
                <a:spcPct val="0"/>
              </a:spcBef>
              <a:spcAft>
                <a:spcPts val="600"/>
              </a:spcAft>
              <a:buClrTx/>
              <a:buSzTx/>
              <a:buFontTx/>
              <a:buNone/>
              <a:tabLst/>
              <a:defRPr/>
            </a:pPr>
            <a:r>
              <a:rPr kumimoji="0" lang="en-US" sz="24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Arial" charset="0"/>
                <a:ea typeface="+mn-ea"/>
                <a:cs typeface="+mn-cs"/>
              </a:rPr>
              <a:t>Birmingham VA Medical Center</a:t>
            </a:r>
          </a:p>
          <a:p>
            <a:pPr marL="0" marR="0" lvl="0" indent="0" algn="l" defTabSz="914400" rtl="0" eaLnBrk="1" fontAlgn="base" latinLnBrk="0" hangingPunct="1">
              <a:lnSpc>
                <a:spcPct val="100000"/>
              </a:lnSpc>
              <a:spcBef>
                <a:spcPct val="0"/>
              </a:spcBef>
              <a:spcAft>
                <a:spcPts val="600"/>
              </a:spcAft>
              <a:buClrTx/>
              <a:buSzTx/>
              <a:buFontTx/>
              <a:buNone/>
              <a:tabLst/>
              <a:defRPr/>
            </a:pPr>
            <a:r>
              <a:rPr kumimoji="0" lang="en-US" sz="24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Arial" charset="0"/>
                <a:ea typeface="+mn-ea"/>
                <a:cs typeface="+mn-cs"/>
              </a:rPr>
              <a:t>Children’s Hospital of Alabama</a:t>
            </a:r>
          </a:p>
          <a:p>
            <a:pPr marL="0" marR="0" lvl="0" indent="0" algn="l" defTabSz="914400" rtl="0" eaLnBrk="1" fontAlgn="base" latinLnBrk="0" hangingPunct="1">
              <a:lnSpc>
                <a:spcPct val="100000"/>
              </a:lnSpc>
              <a:spcBef>
                <a:spcPct val="0"/>
              </a:spcBef>
              <a:spcAft>
                <a:spcPts val="600"/>
              </a:spcAft>
              <a:buClrTx/>
              <a:buSzTx/>
              <a:buFontTx/>
              <a:buNone/>
              <a:tabLst/>
              <a:defRPr/>
            </a:pPr>
            <a:r>
              <a:rPr kumimoji="0" lang="en-US" sz="24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Arial" charset="0"/>
                <a:ea typeface="+mn-ea"/>
                <a:cs typeface="+mn-cs"/>
              </a:rPr>
              <a:t>Five Horizons Health Services</a:t>
            </a:r>
          </a:p>
          <a:p>
            <a:pPr marL="0" marR="0" lvl="0" indent="0" algn="l" defTabSz="914400" rtl="0" eaLnBrk="1" fontAlgn="base" latinLnBrk="0" hangingPunct="1">
              <a:lnSpc>
                <a:spcPct val="100000"/>
              </a:lnSpc>
              <a:spcBef>
                <a:spcPct val="0"/>
              </a:spcBef>
              <a:spcAft>
                <a:spcPts val="600"/>
              </a:spcAft>
              <a:buClrTx/>
              <a:buSzTx/>
              <a:buFontTx/>
              <a:buNone/>
              <a:tabLst/>
              <a:defRPr/>
            </a:pPr>
            <a:r>
              <a:rPr kumimoji="0" lang="en-US" sz="24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Arial" charset="0"/>
                <a:ea typeface="+mn-ea"/>
                <a:cs typeface="+mn-cs"/>
              </a:rPr>
              <a:t>Medical Advocacy and Outreach</a:t>
            </a:r>
          </a:p>
          <a:p>
            <a:pPr marL="0" marR="0" lvl="0" indent="0" algn="l" defTabSz="914400" rtl="0" eaLnBrk="1" fontAlgn="base" latinLnBrk="0" hangingPunct="1">
              <a:lnSpc>
                <a:spcPct val="100000"/>
              </a:lnSpc>
              <a:spcBef>
                <a:spcPct val="0"/>
              </a:spcBef>
              <a:spcAft>
                <a:spcPts val="600"/>
              </a:spcAft>
              <a:buClrTx/>
              <a:buSzTx/>
              <a:buFontTx/>
              <a:buNone/>
              <a:tabLst/>
              <a:defRPr/>
            </a:pPr>
            <a:r>
              <a:rPr kumimoji="0" lang="en-US" sz="24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Arial" charset="0"/>
                <a:ea typeface="+mn-ea"/>
                <a:cs typeface="+mn-cs"/>
              </a:rPr>
              <a:t>UAB Medical Center; UAB Genetics Department</a:t>
            </a:r>
          </a:p>
          <a:p>
            <a:pPr marL="0" marR="0" lvl="0" indent="0" algn="l" defTabSz="914400" rtl="0" eaLnBrk="1" fontAlgn="base" latinLnBrk="0" hangingPunct="1">
              <a:lnSpc>
                <a:spcPct val="100000"/>
              </a:lnSpc>
              <a:spcBef>
                <a:spcPct val="0"/>
              </a:spcBef>
              <a:spcAft>
                <a:spcPts val="600"/>
              </a:spcAft>
              <a:buClrTx/>
              <a:buSzTx/>
              <a:buFontTx/>
              <a:buNone/>
              <a:tabLst/>
              <a:defRPr/>
            </a:pPr>
            <a:r>
              <a:rPr kumimoji="0" lang="en-US" sz="24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Arial" charset="0"/>
                <a:ea typeface="+mn-ea"/>
                <a:cs typeface="+mn-cs"/>
              </a:rPr>
              <a:t>University of South Alabama</a:t>
            </a:r>
          </a:p>
        </p:txBody>
      </p:sp>
    </p:spTree>
    <p:extLst>
      <p:ext uri="{BB962C8B-B14F-4D97-AF65-F5344CB8AC3E}">
        <p14:creationId xmlns:p14="http://schemas.microsoft.com/office/powerpoint/2010/main" val="802430467"/>
      </p:ext>
    </p:extLst>
  </p:cSld>
  <p:clrMapOvr>
    <a:masterClrMapping/>
  </p:clrMapOvr>
  <mc:AlternateContent xmlns:mc="http://schemas.openxmlformats.org/markup-compatibility/2006" xmlns:p14="http://schemas.microsoft.com/office/powerpoint/2010/main">
    <mc:Choice Requires="p14">
      <p:transition spd="slow" p14:dur="1500">
        <p:zoom/>
      </p:transition>
    </mc:Choice>
    <mc:Fallback xmlns="">
      <p:transition spd="slow">
        <p:zoom/>
      </p:transition>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3" name="TextBox 2"/>
          <p:cNvSpPr txBox="1"/>
          <p:nvPr/>
        </p:nvSpPr>
        <p:spPr>
          <a:xfrm>
            <a:off x="304800" y="254000"/>
            <a:ext cx="8534400" cy="768350"/>
          </a:xfrm>
          <a:prstGeom prst="rect">
            <a:avLst/>
          </a:prstGeom>
          <a:noFill/>
          <a:effectLst>
            <a:outerShdw dist="35560" dir="2700000" algn="ctr" rotWithShape="0">
              <a:schemeClr val="tx1"/>
            </a:outerShdw>
          </a:effectLst>
        </p:spPr>
        <p:txBody>
          <a:bodyPr lIns="91333" tIns="45667" rIns="91333" bIns="45667">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400" b="1" i="0" u="none" strike="noStrike" kern="1200" cap="none" spc="0" normalizeH="0" baseline="0" noProof="0" dirty="0">
                <a:ln>
                  <a:noFill/>
                </a:ln>
                <a:solidFill>
                  <a:srgbClr val="FFC60D"/>
                </a:solidFill>
                <a:effectLst>
                  <a:outerShdw blurRad="38100" dist="38100" dir="2700000" algn="tl">
                    <a:srgbClr val="000000">
                      <a:alpha val="43137"/>
                    </a:srgbClr>
                  </a:outerShdw>
                </a:effectLst>
                <a:uLnTx/>
                <a:uFillTx/>
                <a:latin typeface="Arial" panose="020B0604020202020204" pitchFamily="34" charset="0"/>
                <a:ea typeface="+mn-ea"/>
                <a:cs typeface="Arial" pitchFamily="34" charset="0"/>
              </a:rPr>
              <a:t>Telehealth Services</a:t>
            </a:r>
          </a:p>
        </p:txBody>
      </p:sp>
      <p:sp>
        <p:nvSpPr>
          <p:cNvPr id="4" name="object 52"/>
          <p:cNvSpPr txBox="1"/>
          <p:nvPr/>
        </p:nvSpPr>
        <p:spPr>
          <a:xfrm>
            <a:off x="304800" y="1042988"/>
            <a:ext cx="8686800" cy="5878512"/>
          </a:xfrm>
          <a:prstGeom prst="rect">
            <a:avLst/>
          </a:prstGeom>
          <a:effectLst>
            <a:outerShdw blurRad="50800" dist="38100" dir="2700000" algn="tl" rotWithShape="0">
              <a:prstClr val="black">
                <a:alpha val="40000"/>
              </a:prstClr>
            </a:outerShdw>
          </a:effectLst>
        </p:spPr>
        <p:txBody>
          <a:bodyPr lIns="0" tIns="0" rIns="0" bIns="0">
            <a:spAutoFit/>
          </a:bodyPr>
          <a:lstStyle/>
          <a:p>
            <a:pPr marL="180975" marR="0" lvl="0" indent="0" algn="l" defTabSz="914400" rtl="0" eaLnBrk="1" fontAlgn="base" latinLnBrk="0" hangingPunct="1">
              <a:lnSpc>
                <a:spcPct val="100000"/>
              </a:lnSpc>
              <a:spcBef>
                <a:spcPct val="0"/>
              </a:spcBef>
              <a:spcAft>
                <a:spcPts val="300"/>
              </a:spcAft>
              <a:buClrTx/>
              <a:buSzTx/>
              <a:buFontTx/>
              <a:buNone/>
              <a:tabLst/>
              <a:defRPr/>
            </a:pPr>
            <a:r>
              <a:rPr kumimoji="0" lang="en-US" sz="2800" b="1" i="0" u="none" strike="noStrike" kern="1200" cap="none" spc="0" normalizeH="0" baseline="0" noProof="0" dirty="0">
                <a:ln>
                  <a:noFill/>
                </a:ln>
                <a:solidFill>
                  <a:srgbClr val="FFFFFF"/>
                </a:solidFill>
                <a:effectLst>
                  <a:outerShdw blurRad="38100" dist="38100" dir="2700000" algn="tl">
                    <a:srgbClr val="C0C0C0"/>
                  </a:outerShdw>
                </a:effectLst>
                <a:uLnTx/>
                <a:uFillTx/>
                <a:latin typeface="Arial" panose="020B0604020202020204" pitchFamily="34" charset="0"/>
                <a:ea typeface="+mn-ea"/>
                <a:cs typeface="Arial" pitchFamily="34" charset="0"/>
              </a:rPr>
              <a:t>Behavioral health		Cardiology</a:t>
            </a:r>
          </a:p>
          <a:p>
            <a:pPr marL="180975" marR="0" lvl="0" indent="0" algn="l" defTabSz="914400" rtl="0" eaLnBrk="1" fontAlgn="base" latinLnBrk="0" hangingPunct="1">
              <a:lnSpc>
                <a:spcPct val="100000"/>
              </a:lnSpc>
              <a:spcBef>
                <a:spcPct val="0"/>
              </a:spcBef>
              <a:spcAft>
                <a:spcPts val="300"/>
              </a:spcAft>
              <a:buClrTx/>
              <a:buSzTx/>
              <a:buFontTx/>
              <a:buNone/>
              <a:tabLst/>
              <a:defRPr/>
            </a:pPr>
            <a:r>
              <a:rPr kumimoji="0" lang="en-US" sz="2800" b="1" i="0" u="none" strike="noStrike" kern="1200" cap="none" spc="0" normalizeH="0" baseline="0" noProof="0" dirty="0">
                <a:ln>
                  <a:noFill/>
                </a:ln>
                <a:solidFill>
                  <a:srgbClr val="FFFFFF"/>
                </a:solidFill>
                <a:effectLst>
                  <a:outerShdw blurRad="38100" dist="38100" dir="2700000" algn="tl">
                    <a:srgbClr val="C0C0C0"/>
                  </a:outerShdw>
                </a:effectLst>
                <a:uLnTx/>
                <a:uFillTx/>
                <a:latin typeface="Arial" panose="020B0604020202020204" pitchFamily="34" charset="0"/>
                <a:ea typeface="+mn-ea"/>
                <a:cs typeface="Arial" pitchFamily="34" charset="0"/>
              </a:rPr>
              <a:t>Diabetes education		Family planning  </a:t>
            </a:r>
          </a:p>
          <a:p>
            <a:pPr marL="180975" marR="0" lvl="0" indent="0" algn="l" defTabSz="914400" rtl="0" eaLnBrk="1" fontAlgn="base" latinLnBrk="0" hangingPunct="1">
              <a:lnSpc>
                <a:spcPct val="100000"/>
              </a:lnSpc>
              <a:spcBef>
                <a:spcPct val="0"/>
              </a:spcBef>
              <a:spcAft>
                <a:spcPts val="300"/>
              </a:spcAft>
              <a:buClrTx/>
              <a:buSzTx/>
              <a:buFontTx/>
              <a:buNone/>
              <a:tabLst/>
              <a:defRPr/>
            </a:pPr>
            <a:r>
              <a:rPr kumimoji="0" lang="en-US" sz="2800" b="1" i="0" u="none" strike="noStrike" kern="1200" cap="none" spc="0" normalizeH="0" baseline="0" noProof="0" dirty="0">
                <a:ln>
                  <a:noFill/>
                </a:ln>
                <a:solidFill>
                  <a:srgbClr val="FFFFFF"/>
                </a:solidFill>
                <a:effectLst>
                  <a:outerShdw blurRad="38100" dist="38100" dir="2700000" algn="tl">
                    <a:srgbClr val="C0C0C0"/>
                  </a:outerShdw>
                </a:effectLst>
                <a:uLnTx/>
                <a:uFillTx/>
                <a:latin typeface="Arial" panose="020B0604020202020204" pitchFamily="34" charset="0"/>
                <a:ea typeface="+mn-ea"/>
                <a:cs typeface="Arial" pitchFamily="34" charset="0"/>
              </a:rPr>
              <a:t>Genetic counseling		HIV/AIDS </a:t>
            </a:r>
          </a:p>
          <a:p>
            <a:pPr marL="180975" marR="0" lvl="0" indent="0" algn="l" defTabSz="914400" rtl="0" eaLnBrk="1" fontAlgn="base" latinLnBrk="0" hangingPunct="1">
              <a:lnSpc>
                <a:spcPct val="100000"/>
              </a:lnSpc>
              <a:spcBef>
                <a:spcPct val="0"/>
              </a:spcBef>
              <a:spcAft>
                <a:spcPts val="300"/>
              </a:spcAft>
              <a:buClrTx/>
              <a:buSzTx/>
              <a:buFontTx/>
              <a:buNone/>
              <a:tabLst/>
              <a:defRPr/>
            </a:pPr>
            <a:r>
              <a:rPr kumimoji="0" lang="en-US" sz="2800" b="1" i="0" u="none" strike="noStrike" kern="1200" cap="none" spc="0" normalizeH="0" baseline="0" noProof="0" dirty="0">
                <a:ln>
                  <a:noFill/>
                </a:ln>
                <a:solidFill>
                  <a:srgbClr val="FFFFFF"/>
                </a:solidFill>
                <a:effectLst>
                  <a:outerShdw blurRad="38100" dist="38100" dir="2700000" algn="tl">
                    <a:srgbClr val="C0C0C0"/>
                  </a:outerShdw>
                </a:effectLst>
                <a:uLnTx/>
                <a:uFillTx/>
                <a:latin typeface="Arial" panose="020B0604020202020204" pitchFamily="34" charset="0"/>
                <a:ea typeface="+mn-ea"/>
                <a:cs typeface="Arial" pitchFamily="34" charset="0"/>
              </a:rPr>
              <a:t>Maternal fetal medicine	Nephrology</a:t>
            </a:r>
          </a:p>
          <a:p>
            <a:pPr marL="180975" marR="0" lvl="0" indent="0" algn="l" defTabSz="914400" rtl="0" eaLnBrk="1" fontAlgn="base" latinLnBrk="0" hangingPunct="1">
              <a:lnSpc>
                <a:spcPct val="100000"/>
              </a:lnSpc>
              <a:spcBef>
                <a:spcPct val="0"/>
              </a:spcBef>
              <a:spcAft>
                <a:spcPts val="300"/>
              </a:spcAft>
              <a:buClrTx/>
              <a:buSzTx/>
              <a:buFontTx/>
              <a:buNone/>
              <a:tabLst/>
              <a:defRPr/>
            </a:pPr>
            <a:r>
              <a:rPr kumimoji="0" lang="en-US" sz="2800" b="1" i="0" u="none" strike="noStrike" kern="1200" cap="none" spc="0" normalizeH="0" baseline="0" noProof="0" dirty="0">
                <a:ln>
                  <a:noFill/>
                </a:ln>
                <a:solidFill>
                  <a:srgbClr val="FFFFFF"/>
                </a:solidFill>
                <a:effectLst>
                  <a:outerShdw blurRad="38100" dist="38100" dir="2700000" algn="tl">
                    <a:srgbClr val="C0C0C0"/>
                  </a:outerShdw>
                </a:effectLst>
                <a:uLnTx/>
                <a:uFillTx/>
                <a:latin typeface="Arial" panose="020B0604020202020204" pitchFamily="34" charset="0"/>
                <a:ea typeface="+mn-ea"/>
                <a:cs typeface="Arial" pitchFamily="34" charset="0"/>
              </a:rPr>
              <a:t>Neurology			Rheumatology</a:t>
            </a:r>
          </a:p>
          <a:p>
            <a:pPr marL="180975" marR="0" lvl="0" indent="0" algn="l" defTabSz="914400" rtl="0" eaLnBrk="1" fontAlgn="base" latinLnBrk="0" hangingPunct="1">
              <a:lnSpc>
                <a:spcPct val="100000"/>
              </a:lnSpc>
              <a:spcBef>
                <a:spcPct val="0"/>
              </a:spcBef>
              <a:spcAft>
                <a:spcPts val="300"/>
              </a:spcAft>
              <a:buClrTx/>
              <a:buSzTx/>
              <a:buFontTx/>
              <a:buNone/>
              <a:tabLst/>
              <a:defRPr/>
            </a:pPr>
            <a:r>
              <a:rPr kumimoji="0" lang="en-US" sz="2800" b="1" i="0" u="none" strike="noStrike" kern="1200" cap="none" spc="0" normalizeH="0" baseline="0" noProof="0" dirty="0">
                <a:ln>
                  <a:noFill/>
                </a:ln>
                <a:solidFill>
                  <a:srgbClr val="FFFFFF"/>
                </a:solidFill>
                <a:effectLst>
                  <a:outerShdw blurRad="38100" dist="38100" dir="2700000" algn="tl">
                    <a:srgbClr val="C0C0C0"/>
                  </a:outerShdw>
                </a:effectLst>
                <a:uLnTx/>
                <a:uFillTx/>
                <a:latin typeface="Arial" panose="020B0604020202020204" pitchFamily="34" charset="0"/>
                <a:ea typeface="+mn-ea"/>
                <a:cs typeface="Arial" pitchFamily="34" charset="0"/>
              </a:rPr>
              <a:t>Surgery Consults		Sleep Medicine</a:t>
            </a:r>
          </a:p>
          <a:p>
            <a:pPr marL="180975" marR="0" lvl="0" indent="0" algn="l" defTabSz="914400" rtl="0" eaLnBrk="1" fontAlgn="base" latinLnBrk="0" hangingPunct="1">
              <a:lnSpc>
                <a:spcPct val="100000"/>
              </a:lnSpc>
              <a:spcBef>
                <a:spcPct val="0"/>
              </a:spcBef>
              <a:spcAft>
                <a:spcPts val="300"/>
              </a:spcAft>
              <a:buClrTx/>
              <a:buSzTx/>
              <a:buFontTx/>
              <a:buNone/>
              <a:tabLst/>
              <a:defRPr/>
            </a:pPr>
            <a:r>
              <a:rPr kumimoji="0" lang="en-US" sz="2800" b="1" i="0" u="none" strike="noStrike" kern="1200" cap="none" spc="0" normalizeH="0" baseline="0" noProof="0" dirty="0">
                <a:ln>
                  <a:noFill/>
                </a:ln>
                <a:solidFill>
                  <a:srgbClr val="FFFFFF"/>
                </a:solidFill>
                <a:effectLst>
                  <a:outerShdw blurRad="38100" dist="38100" dir="2700000" algn="tl">
                    <a:srgbClr val="C0C0C0"/>
                  </a:outerShdw>
                </a:effectLst>
                <a:uLnTx/>
                <a:uFillTx/>
                <a:latin typeface="Arial" panose="020B0604020202020204" pitchFamily="34" charset="0"/>
                <a:ea typeface="+mn-ea"/>
                <a:cs typeface="Arial" pitchFamily="34" charset="0"/>
              </a:rPr>
              <a:t>Urology				Palliative Care</a:t>
            </a:r>
          </a:p>
          <a:p>
            <a:pPr marL="180975" marR="0" lvl="0" indent="0" algn="l" defTabSz="914400" rtl="0" eaLnBrk="1" fontAlgn="base" latinLnBrk="0" hangingPunct="1">
              <a:lnSpc>
                <a:spcPct val="100000"/>
              </a:lnSpc>
              <a:spcBef>
                <a:spcPct val="0"/>
              </a:spcBef>
              <a:spcAft>
                <a:spcPts val="300"/>
              </a:spcAft>
              <a:buClrTx/>
              <a:buSzTx/>
              <a:buFontTx/>
              <a:buNone/>
              <a:tabLst/>
              <a:defRPr/>
            </a:pPr>
            <a:endParaRPr kumimoji="0" lang="en-US" sz="1600" b="1" i="0" u="none" strike="noStrike" kern="1200" cap="none" spc="0" normalizeH="0" baseline="0" noProof="0" dirty="0">
              <a:ln>
                <a:noFill/>
              </a:ln>
              <a:solidFill>
                <a:srgbClr val="FFFFFF"/>
              </a:solidFill>
              <a:effectLst>
                <a:outerShdw blurRad="38100" dist="38100" dir="2700000" algn="tl">
                  <a:srgbClr val="C0C0C0"/>
                </a:outerShdw>
              </a:effectLst>
              <a:uLnTx/>
              <a:uFillTx/>
              <a:latin typeface="Arial" panose="020B0604020202020204" pitchFamily="34" charset="0"/>
              <a:ea typeface="+mn-ea"/>
              <a:cs typeface="Arial" pitchFamily="34" charset="0"/>
            </a:endParaRPr>
          </a:p>
          <a:p>
            <a:pPr marL="180975" marR="0" lvl="0" indent="0" algn="l" defTabSz="914400" rtl="0" eaLnBrk="1" fontAlgn="base" latinLnBrk="0" hangingPunct="1">
              <a:lnSpc>
                <a:spcPct val="100000"/>
              </a:lnSpc>
              <a:spcBef>
                <a:spcPct val="0"/>
              </a:spcBef>
              <a:spcAft>
                <a:spcPts val="300"/>
              </a:spcAft>
              <a:buClrTx/>
              <a:buSzTx/>
              <a:buFontTx/>
              <a:buNone/>
              <a:tabLst/>
              <a:defRPr/>
            </a:pPr>
            <a:r>
              <a:rPr kumimoji="0" lang="en-US" sz="2800" b="1" i="0" u="none" strike="noStrike" kern="1200" cap="none" spc="0" normalizeH="0" baseline="0" noProof="0" dirty="0">
                <a:ln>
                  <a:noFill/>
                </a:ln>
                <a:solidFill>
                  <a:srgbClr val="FFFFFF"/>
                </a:solidFill>
                <a:effectLst>
                  <a:outerShdw blurRad="38100" dist="38100" dir="2700000" algn="tl">
                    <a:srgbClr val="C0C0C0"/>
                  </a:outerShdw>
                </a:effectLst>
                <a:uLnTx/>
                <a:uFillTx/>
                <a:latin typeface="Arial" panose="020B0604020202020204" pitchFamily="34" charset="0"/>
                <a:ea typeface="+mn-ea"/>
                <a:cs typeface="Arial" pitchFamily="34" charset="0"/>
              </a:rPr>
              <a:t>Opioid agonist therapy for pregnant women  </a:t>
            </a:r>
          </a:p>
          <a:p>
            <a:pPr marL="180975" marR="0" lvl="0" indent="0" algn="l" defTabSz="914400" rtl="0" eaLnBrk="1" fontAlgn="base" latinLnBrk="0" hangingPunct="1">
              <a:lnSpc>
                <a:spcPct val="100000"/>
              </a:lnSpc>
              <a:spcBef>
                <a:spcPct val="0"/>
              </a:spcBef>
              <a:spcAft>
                <a:spcPts val="300"/>
              </a:spcAft>
              <a:buClrTx/>
              <a:buSzTx/>
              <a:buFontTx/>
              <a:buNone/>
              <a:tabLst/>
              <a:defRPr/>
            </a:pPr>
            <a:r>
              <a:rPr kumimoji="0" lang="en-US" sz="2800" b="1" i="0" u="none" strike="noStrike" kern="1200" cap="none" spc="0" normalizeH="0" baseline="0" noProof="0" dirty="0">
                <a:ln>
                  <a:noFill/>
                </a:ln>
                <a:solidFill>
                  <a:srgbClr val="FFFFFF"/>
                </a:solidFill>
                <a:effectLst>
                  <a:outerShdw blurRad="38100" dist="38100" dir="2700000" algn="tl">
                    <a:srgbClr val="C0C0C0"/>
                  </a:outerShdw>
                </a:effectLst>
                <a:uLnTx/>
                <a:uFillTx/>
                <a:latin typeface="Arial" panose="020B0604020202020204" pitchFamily="34" charset="0"/>
                <a:ea typeface="+mn-ea"/>
                <a:cs typeface="Arial" pitchFamily="34" charset="0"/>
              </a:rPr>
              <a:t>Pre/Post procedure consultations</a:t>
            </a:r>
          </a:p>
          <a:p>
            <a:pPr marL="180975" marR="0" lvl="0" indent="0" algn="l" defTabSz="914400" rtl="0" eaLnBrk="1" fontAlgn="base" latinLnBrk="0" hangingPunct="1">
              <a:lnSpc>
                <a:spcPct val="100000"/>
              </a:lnSpc>
              <a:spcBef>
                <a:spcPct val="0"/>
              </a:spcBef>
              <a:spcAft>
                <a:spcPts val="300"/>
              </a:spcAft>
              <a:buClrTx/>
              <a:buSzTx/>
              <a:buFontTx/>
              <a:buNone/>
              <a:tabLst/>
              <a:defRPr/>
            </a:pPr>
            <a:r>
              <a:rPr kumimoji="0" lang="en-US" sz="2800" b="1" i="0" u="none" strike="noStrike" kern="1200" cap="none" spc="0" normalizeH="0" baseline="0" noProof="0" dirty="0">
                <a:ln>
                  <a:noFill/>
                </a:ln>
                <a:solidFill>
                  <a:srgbClr val="FFFFFF"/>
                </a:solidFill>
                <a:effectLst>
                  <a:outerShdw blurRad="38100" dist="38100" dir="2700000" algn="tl">
                    <a:srgbClr val="C0C0C0"/>
                  </a:outerShdw>
                </a:effectLst>
                <a:uLnTx/>
                <a:uFillTx/>
                <a:latin typeface="Arial" panose="020B0604020202020204" pitchFamily="34" charset="0"/>
                <a:ea typeface="+mn-ea"/>
                <a:cs typeface="Arial" pitchFamily="34" charset="0"/>
              </a:rPr>
              <a:t>STD education, counseling, partner tracing</a:t>
            </a:r>
          </a:p>
          <a:p>
            <a:pPr marL="180975" marR="0" lvl="0" indent="0" algn="l" defTabSz="914400" rtl="0" eaLnBrk="1" fontAlgn="base" latinLnBrk="0" hangingPunct="1">
              <a:lnSpc>
                <a:spcPct val="100000"/>
              </a:lnSpc>
              <a:spcBef>
                <a:spcPct val="0"/>
              </a:spcBef>
              <a:spcAft>
                <a:spcPts val="300"/>
              </a:spcAft>
              <a:buClrTx/>
              <a:buSzTx/>
              <a:buFontTx/>
              <a:buNone/>
              <a:tabLst/>
              <a:defRPr/>
            </a:pPr>
            <a:endParaRPr kumimoji="0" lang="en-US" sz="1600" b="1" i="0" u="none" strike="noStrike" kern="1200" cap="none" spc="0" normalizeH="0" baseline="0" noProof="0" dirty="0">
              <a:ln>
                <a:noFill/>
              </a:ln>
              <a:solidFill>
                <a:srgbClr val="FFFFFF"/>
              </a:solidFill>
              <a:effectLst>
                <a:outerShdw blurRad="38100" dist="38100" dir="2700000" algn="tl">
                  <a:srgbClr val="C0C0C0"/>
                </a:outerShdw>
              </a:effectLst>
              <a:uLnTx/>
              <a:uFillTx/>
              <a:latin typeface="Arial" panose="020B0604020202020204" pitchFamily="34" charset="0"/>
              <a:ea typeface="+mn-ea"/>
              <a:cs typeface="Arial" pitchFamily="34" charset="0"/>
            </a:endParaRPr>
          </a:p>
          <a:p>
            <a:pPr marL="180975" marR="0" lvl="0" indent="0" algn="ctr" defTabSz="914400" rtl="0" eaLnBrk="1" fontAlgn="base" latinLnBrk="0" hangingPunct="1">
              <a:lnSpc>
                <a:spcPct val="100000"/>
              </a:lnSpc>
              <a:spcBef>
                <a:spcPct val="0"/>
              </a:spcBef>
              <a:spcAft>
                <a:spcPts val="300"/>
              </a:spcAft>
              <a:buClrTx/>
              <a:buSzTx/>
              <a:buFontTx/>
              <a:buNone/>
              <a:tabLst/>
              <a:defRPr/>
            </a:pPr>
            <a:r>
              <a:rPr kumimoji="0" lang="en-US" sz="2800" b="1" i="0" u="none" strike="noStrike" kern="1200" cap="none" spc="0" normalizeH="0" baseline="0" noProof="0" dirty="0">
                <a:ln>
                  <a:noFill/>
                </a:ln>
                <a:solidFill>
                  <a:srgbClr val="FFFFFF"/>
                </a:solidFill>
                <a:effectLst>
                  <a:outerShdw blurRad="38100" dist="38100" dir="2700000" algn="tl">
                    <a:srgbClr val="C0C0C0"/>
                  </a:outerShdw>
                </a:effectLst>
                <a:uLnTx/>
                <a:uFillTx/>
                <a:latin typeface="Arial" panose="020B0604020202020204" pitchFamily="34" charset="0"/>
                <a:ea typeface="+mn-ea"/>
                <a:cs typeface="Arial" pitchFamily="34" charset="0"/>
              </a:rPr>
              <a:t>Also used for meetings and training</a:t>
            </a:r>
          </a:p>
        </p:txBody>
      </p:sp>
    </p:spTree>
    <p:extLst>
      <p:ext uri="{BB962C8B-B14F-4D97-AF65-F5344CB8AC3E}">
        <p14:creationId xmlns:p14="http://schemas.microsoft.com/office/powerpoint/2010/main" val="321502964"/>
      </p:ext>
    </p:extLst>
  </p:cSld>
  <p:clrMapOvr>
    <a:masterClrMapping/>
  </p:clrMapOvr>
  <mc:AlternateContent xmlns:mc="http://schemas.openxmlformats.org/markup-compatibility/2006" xmlns:p14="http://schemas.microsoft.com/office/powerpoint/2010/main">
    <mc:Choice Requires="p14">
      <p:transition spd="slow" p14:dur="1500">
        <p:zoom/>
      </p:transition>
    </mc:Choice>
    <mc:Fallback xmlns="">
      <p:transition spd="slow">
        <p:zoom/>
      </p:transition>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3" name="TextBox 2"/>
          <p:cNvSpPr txBox="1"/>
          <p:nvPr/>
        </p:nvSpPr>
        <p:spPr>
          <a:xfrm>
            <a:off x="304800" y="254000"/>
            <a:ext cx="8534400" cy="768350"/>
          </a:xfrm>
          <a:prstGeom prst="rect">
            <a:avLst/>
          </a:prstGeom>
          <a:noFill/>
          <a:effectLst>
            <a:outerShdw dist="35560" dir="2700000" algn="ctr" rotWithShape="0">
              <a:schemeClr val="tx1"/>
            </a:outerShdw>
          </a:effectLst>
        </p:spPr>
        <p:txBody>
          <a:bodyPr lIns="91333" tIns="45667" rIns="91333" bIns="45667">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400" b="1" i="0" u="none" strike="noStrike" kern="1200" cap="none" spc="0" normalizeH="0" baseline="0" noProof="0" dirty="0">
                <a:ln>
                  <a:noFill/>
                </a:ln>
                <a:solidFill>
                  <a:srgbClr val="FFC60D"/>
                </a:solidFill>
                <a:effectLst>
                  <a:outerShdw blurRad="38100" dist="38100" dir="2700000" algn="tl">
                    <a:srgbClr val="000000">
                      <a:alpha val="43137"/>
                    </a:srgbClr>
                  </a:outerShdw>
                </a:effectLst>
                <a:uLnTx/>
                <a:uFillTx/>
                <a:latin typeface="Arial" panose="020B0604020202020204" pitchFamily="34" charset="0"/>
                <a:ea typeface="+mn-ea"/>
                <a:cs typeface="Arial" pitchFamily="34" charset="0"/>
              </a:rPr>
              <a:t>Telehealth Services</a:t>
            </a:r>
          </a:p>
        </p:txBody>
      </p:sp>
      <p:sp>
        <p:nvSpPr>
          <p:cNvPr id="4" name="object 52"/>
          <p:cNvSpPr txBox="1"/>
          <p:nvPr/>
        </p:nvSpPr>
        <p:spPr>
          <a:xfrm>
            <a:off x="304800" y="1905000"/>
            <a:ext cx="8686800" cy="1838325"/>
          </a:xfrm>
          <a:prstGeom prst="rect">
            <a:avLst/>
          </a:prstGeom>
          <a:effectLst>
            <a:outerShdw blurRad="50800" dist="38100" dir="2700000" algn="tl" rotWithShape="0">
              <a:prstClr val="black">
                <a:alpha val="40000"/>
              </a:prstClr>
            </a:outerShdw>
          </a:effectLst>
        </p:spPr>
        <p:txBody>
          <a:bodyPr lIns="0" tIns="0" rIns="0" bIns="0">
            <a:spAutoFit/>
          </a:bodyPr>
          <a:lstStyle/>
          <a:p>
            <a:pPr marL="180975" marR="0" lvl="0" indent="0" algn="l" defTabSz="914400" rtl="0" eaLnBrk="1" fontAlgn="base" latinLnBrk="0" hangingPunct="1">
              <a:lnSpc>
                <a:spcPct val="100000"/>
              </a:lnSpc>
              <a:spcBef>
                <a:spcPct val="0"/>
              </a:spcBef>
              <a:spcAft>
                <a:spcPts val="300"/>
              </a:spcAft>
              <a:buClrTx/>
              <a:buSzTx/>
              <a:buFontTx/>
              <a:buNone/>
              <a:tabLst/>
              <a:defRPr/>
            </a:pPr>
            <a:r>
              <a:rPr kumimoji="0" lang="en-US" sz="2800" b="1" i="0" u="none" strike="noStrike" kern="1200" cap="none" spc="0" normalizeH="0" baseline="0" noProof="0" dirty="0">
                <a:ln>
                  <a:noFill/>
                </a:ln>
                <a:solidFill>
                  <a:srgbClr val="FFFFFF"/>
                </a:solidFill>
                <a:effectLst>
                  <a:outerShdw blurRad="38100" dist="38100" dir="2700000" algn="tl">
                    <a:srgbClr val="C0C0C0"/>
                  </a:outerShdw>
                </a:effectLst>
                <a:uLnTx/>
                <a:uFillTx/>
                <a:latin typeface="Arial" panose="020B0604020202020204" pitchFamily="34" charset="0"/>
                <a:ea typeface="+mn-ea"/>
                <a:cs typeface="Arial" pitchFamily="34" charset="0"/>
              </a:rPr>
              <a:t>Coming Soon:</a:t>
            </a:r>
          </a:p>
          <a:p>
            <a:pPr marL="180975" marR="0" lvl="0" indent="0" algn="l" defTabSz="914400" rtl="0" eaLnBrk="1" fontAlgn="base" latinLnBrk="0" hangingPunct="1">
              <a:lnSpc>
                <a:spcPct val="100000"/>
              </a:lnSpc>
              <a:spcBef>
                <a:spcPct val="0"/>
              </a:spcBef>
              <a:spcAft>
                <a:spcPts val="300"/>
              </a:spcAft>
              <a:buClrTx/>
              <a:buSzTx/>
              <a:buFontTx/>
              <a:buNone/>
              <a:tabLst/>
              <a:defRPr/>
            </a:pPr>
            <a:r>
              <a:rPr kumimoji="0" lang="en-US" sz="2800" b="1" i="0" u="none" strike="noStrike" kern="1200" cap="none" spc="0" normalizeH="0" baseline="0" noProof="0" dirty="0">
                <a:ln>
                  <a:noFill/>
                </a:ln>
                <a:solidFill>
                  <a:srgbClr val="FFFFFF"/>
                </a:solidFill>
                <a:effectLst>
                  <a:outerShdw blurRad="38100" dist="38100" dir="2700000" algn="tl">
                    <a:srgbClr val="C0C0C0"/>
                  </a:outerShdw>
                </a:effectLst>
                <a:uLnTx/>
                <a:uFillTx/>
                <a:latin typeface="Arial" panose="020B0604020202020204" pitchFamily="34" charset="0"/>
                <a:ea typeface="+mn-ea"/>
                <a:cs typeface="Arial" pitchFamily="34" charset="0"/>
              </a:rPr>
              <a:t>	Bone Marrow Transplant</a:t>
            </a:r>
          </a:p>
          <a:p>
            <a:pPr marL="180975" marR="0" lvl="0" indent="0" algn="l" defTabSz="914400" rtl="0" eaLnBrk="1" fontAlgn="base" latinLnBrk="0" hangingPunct="1">
              <a:lnSpc>
                <a:spcPct val="100000"/>
              </a:lnSpc>
              <a:spcBef>
                <a:spcPct val="0"/>
              </a:spcBef>
              <a:spcAft>
                <a:spcPts val="300"/>
              </a:spcAft>
              <a:buClrTx/>
              <a:buSzTx/>
              <a:buFontTx/>
              <a:buNone/>
              <a:tabLst/>
              <a:defRPr/>
            </a:pPr>
            <a:r>
              <a:rPr kumimoji="0" lang="en-US" sz="2800" b="1" i="0" u="none" strike="noStrike" kern="1200" cap="none" spc="0" normalizeH="0" baseline="0" noProof="0" dirty="0">
                <a:ln>
                  <a:noFill/>
                </a:ln>
                <a:solidFill>
                  <a:srgbClr val="FFFFFF"/>
                </a:solidFill>
                <a:effectLst>
                  <a:outerShdw blurRad="38100" dist="38100" dir="2700000" algn="tl">
                    <a:srgbClr val="C0C0C0"/>
                  </a:outerShdw>
                </a:effectLst>
                <a:uLnTx/>
                <a:uFillTx/>
                <a:latin typeface="Arial" panose="020B0604020202020204" pitchFamily="34" charset="0"/>
                <a:ea typeface="+mn-ea"/>
                <a:cs typeface="Arial" pitchFamily="34" charset="0"/>
              </a:rPr>
              <a:t>	Physical Medicine and Rehabilitation</a:t>
            </a:r>
          </a:p>
          <a:p>
            <a:pPr marL="180975" marR="0" lvl="0" indent="0" algn="l" defTabSz="914400" rtl="0" eaLnBrk="1" fontAlgn="base" latinLnBrk="0" hangingPunct="1">
              <a:lnSpc>
                <a:spcPct val="100000"/>
              </a:lnSpc>
              <a:spcBef>
                <a:spcPct val="0"/>
              </a:spcBef>
              <a:spcAft>
                <a:spcPts val="300"/>
              </a:spcAft>
              <a:buClrTx/>
              <a:buSzTx/>
              <a:buFontTx/>
              <a:buNone/>
              <a:tabLst/>
              <a:defRPr/>
            </a:pPr>
            <a:r>
              <a:rPr kumimoji="0" lang="en-US" sz="2800" b="1" i="0" u="none" strike="noStrike" kern="1200" cap="none" spc="0" normalizeH="0" baseline="0" noProof="0" dirty="0">
                <a:ln>
                  <a:noFill/>
                </a:ln>
                <a:solidFill>
                  <a:srgbClr val="FFFFFF"/>
                </a:solidFill>
                <a:effectLst>
                  <a:outerShdw blurRad="38100" dist="38100" dir="2700000" algn="tl">
                    <a:srgbClr val="C0C0C0"/>
                  </a:outerShdw>
                </a:effectLst>
                <a:uLnTx/>
                <a:uFillTx/>
                <a:latin typeface="Arial" panose="020B0604020202020204" pitchFamily="34" charset="0"/>
                <a:ea typeface="+mn-ea"/>
                <a:cs typeface="Arial" pitchFamily="34" charset="0"/>
              </a:rPr>
              <a:t>	Pre Exposure Prophylaxis</a:t>
            </a:r>
          </a:p>
        </p:txBody>
      </p:sp>
    </p:spTree>
    <p:extLst>
      <p:ext uri="{BB962C8B-B14F-4D97-AF65-F5344CB8AC3E}">
        <p14:creationId xmlns:p14="http://schemas.microsoft.com/office/powerpoint/2010/main" val="1343731099"/>
      </p:ext>
    </p:extLst>
  </p:cSld>
  <p:clrMapOvr>
    <a:masterClrMapping/>
  </p:clrMapOvr>
  <mc:AlternateContent xmlns:mc="http://schemas.openxmlformats.org/markup-compatibility/2006" xmlns:p14="http://schemas.microsoft.com/office/powerpoint/2010/main">
    <mc:Choice Requires="p14">
      <p:transition spd="slow" p14:dur="1500">
        <p:zoom/>
      </p:transition>
    </mc:Choice>
    <mc:Fallback xmlns="">
      <p:transition spd="slow">
        <p:zoom/>
      </p:transition>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l="-25000" r="-25000"/>
          </a:stretch>
        </a:blipFill>
        <a:effectLst/>
      </p:bgPr>
    </p:bg>
    <p:spTree>
      <p:nvGrpSpPr>
        <p:cNvPr id="1" name=""/>
        <p:cNvGrpSpPr/>
        <p:nvPr/>
      </p:nvGrpSpPr>
      <p:grpSpPr>
        <a:xfrm>
          <a:off x="0" y="0"/>
          <a:ext cx="0" cy="0"/>
          <a:chOff x="0" y="0"/>
          <a:chExt cx="0" cy="0"/>
        </a:xfrm>
      </p:grpSpPr>
      <p:sp>
        <p:nvSpPr>
          <p:cNvPr id="3" name="TextBox 2"/>
          <p:cNvSpPr txBox="1"/>
          <p:nvPr/>
        </p:nvSpPr>
        <p:spPr>
          <a:xfrm>
            <a:off x="152400" y="152400"/>
            <a:ext cx="8839200" cy="769334"/>
          </a:xfrm>
          <a:prstGeom prst="rect">
            <a:avLst/>
          </a:prstGeom>
          <a:noFill/>
          <a:effectLst>
            <a:outerShdw dist="35560" dir="2700000" algn="ctr" rotWithShape="0">
              <a:schemeClr val="tx1"/>
            </a:outerShdw>
          </a:effectLst>
        </p:spPr>
        <p:txBody>
          <a:bodyPr wrap="square" lIns="91333" tIns="45667" rIns="91333" bIns="45667"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400" b="1" i="0" u="none" strike="noStrike" kern="1200" cap="none" spc="0" normalizeH="0" baseline="0" noProof="0" dirty="0" smtClean="0">
                <a:ln>
                  <a:noFill/>
                </a:ln>
                <a:solidFill>
                  <a:srgbClr val="FFC60D"/>
                </a:solidFill>
                <a:effectLst>
                  <a:outerShdw blurRad="38100" dist="38100" dir="2700000" algn="tl">
                    <a:srgbClr val="000000">
                      <a:alpha val="43137"/>
                    </a:srgbClr>
                  </a:outerShdw>
                </a:effectLst>
                <a:uLnTx/>
                <a:uFillTx/>
                <a:latin typeface="Arial" pitchFamily="34" charset="0"/>
                <a:ea typeface="+mn-ea"/>
                <a:cs typeface="Arial" pitchFamily="34" charset="0"/>
              </a:rPr>
              <a:t>Specialty Peripheral Equipment</a:t>
            </a:r>
          </a:p>
        </p:txBody>
      </p:sp>
      <p:pic>
        <p:nvPicPr>
          <p:cNvPr id="5" name="Picture 4"/>
          <p:cNvPicPr>
            <a:picLocks noChangeAspect="1"/>
          </p:cNvPicPr>
          <p:nvPr/>
        </p:nvPicPr>
        <p:blipFill rotWithShape="1">
          <a:blip r:embed="rId3"/>
          <a:srcRect l="59227" t="20864" r="33780" b="31517"/>
          <a:stretch/>
        </p:blipFill>
        <p:spPr>
          <a:xfrm>
            <a:off x="754539" y="1295400"/>
            <a:ext cx="998061" cy="1911179"/>
          </a:xfrm>
          <a:prstGeom prst="rect">
            <a:avLst/>
          </a:prstGeom>
        </p:spPr>
      </p:pic>
      <p:sp>
        <p:nvSpPr>
          <p:cNvPr id="6" name="TextBox 5"/>
          <p:cNvSpPr txBox="1"/>
          <p:nvPr/>
        </p:nvSpPr>
        <p:spPr>
          <a:xfrm>
            <a:off x="152400" y="3205424"/>
            <a:ext cx="2438400" cy="706317"/>
          </a:xfrm>
          <a:prstGeom prst="rect">
            <a:avLst/>
          </a:prstGeom>
          <a:solidFill>
            <a:schemeClr val="bg1"/>
          </a:solidFill>
        </p:spPr>
        <p:txBody>
          <a:bodyPr wrap="square" lIns="89885" tIns="44943" rIns="89885" bIns="44943"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Vital Signs Electronic Monitor</a:t>
            </a:r>
            <a:endParaRPr kumimoji="0" lang="en-US" sz="2000" b="1" i="0" u="sng" strike="noStrike" kern="1200" cap="none" spc="0" normalizeH="0" baseline="0" noProof="0" dirty="0">
              <a:ln>
                <a:noFill/>
              </a:ln>
              <a:solidFill>
                <a:srgbClr val="FF0000"/>
              </a:solidFill>
              <a:effectLst/>
              <a:uLnTx/>
              <a:uFillTx/>
              <a:latin typeface="Arial" charset="0"/>
              <a:ea typeface="+mn-ea"/>
              <a:cs typeface="+mn-cs"/>
            </a:endParaRPr>
          </a:p>
        </p:txBody>
      </p:sp>
      <p:pic>
        <p:nvPicPr>
          <p:cNvPr id="7" name="Picture 6"/>
          <p:cNvPicPr>
            <a:picLocks noChangeAspect="1"/>
          </p:cNvPicPr>
          <p:nvPr/>
        </p:nvPicPr>
        <p:blipFill>
          <a:blip r:embed="rId4" cstate="print"/>
          <a:stretch>
            <a:fillRect/>
          </a:stretch>
        </p:blipFill>
        <p:spPr>
          <a:xfrm>
            <a:off x="2884036" y="1226887"/>
            <a:ext cx="2907164" cy="2049713"/>
          </a:xfrm>
          <a:prstGeom prst="rect">
            <a:avLst/>
          </a:prstGeom>
        </p:spPr>
      </p:pic>
      <p:sp>
        <p:nvSpPr>
          <p:cNvPr id="8" name="Rectangle 2"/>
          <p:cNvSpPr txBox="1">
            <a:spLocks noChangeArrowheads="1"/>
          </p:cNvSpPr>
          <p:nvPr/>
        </p:nvSpPr>
        <p:spPr bwMode="auto">
          <a:xfrm>
            <a:off x="2895600" y="3247603"/>
            <a:ext cx="2590799" cy="914400"/>
          </a:xfrm>
          <a:prstGeom prst="rect">
            <a:avLst/>
          </a:prstGeom>
          <a:solidFill>
            <a:schemeClr val="bg1"/>
          </a:solidFill>
          <a:ln w="9525">
            <a:noFill/>
            <a:miter lim="800000"/>
            <a:headEnd/>
            <a:tailEnd/>
          </a:ln>
          <a:effectLst/>
        </p:spPr>
        <p:txBody>
          <a:bodyPr vert="horz" wrap="square" lIns="88729" tIns="44365" rIns="88729" bIns="44365" numCol="1" anchor="ctr" anchorCtr="0" compatLnSpc="1">
            <a:prstTxWarp prst="textNoShape">
              <a:avLst/>
            </a:prstTxWarp>
          </a:bodyPr>
          <a:lstStyle/>
          <a:p>
            <a:pPr marL="0" marR="0" lvl="0" indent="0" algn="ctr" defTabSz="887553" rtl="0" eaLnBrk="1" fontAlgn="base" latinLnBrk="0" hangingPunct="1">
              <a:lnSpc>
                <a:spcPct val="85000"/>
              </a:lnSpc>
              <a:spcBef>
                <a:spcPct val="0"/>
              </a:spcBef>
              <a:spcAft>
                <a:spcPct val="0"/>
              </a:spcAft>
              <a:buClrTx/>
              <a:buSzTx/>
              <a:buFontTx/>
              <a:buNone/>
              <a:tabLst/>
              <a:defRPr/>
            </a:pPr>
            <a:r>
              <a:rPr kumimoji="0" lang="en-US" sz="2000" b="1" i="0" u="none" strike="noStrike" kern="0" cap="none" spc="0" normalizeH="0" baseline="0" noProof="0" dirty="0">
                <a:ln>
                  <a:noFill/>
                </a:ln>
                <a:solidFill>
                  <a:prstClr val="black"/>
                </a:solidFill>
                <a:effectLst/>
                <a:uLnTx/>
                <a:uFillTx/>
                <a:latin typeface="Arial" charset="0"/>
                <a:ea typeface="+mn-ea"/>
                <a:cs typeface="Arial" pitchFamily="34" charset="0"/>
              </a:rPr>
              <a:t>Family Planning</a:t>
            </a:r>
          </a:p>
          <a:p>
            <a:pPr marL="0" marR="0" lvl="0" indent="0" algn="ctr" defTabSz="887553" rtl="0" eaLnBrk="1" fontAlgn="base" latinLnBrk="0" hangingPunct="1">
              <a:lnSpc>
                <a:spcPct val="85000"/>
              </a:lnSpc>
              <a:spcBef>
                <a:spcPct val="0"/>
              </a:spcBef>
              <a:spcAft>
                <a:spcPct val="0"/>
              </a:spcAft>
              <a:buClrTx/>
              <a:buSzTx/>
              <a:buFontTx/>
              <a:buNone/>
              <a:tabLst/>
              <a:defRPr/>
            </a:pPr>
            <a:r>
              <a:rPr kumimoji="0" lang="en-US" sz="2000" b="1" i="0" u="none" strike="noStrike" kern="0" cap="none" spc="0" normalizeH="0" baseline="0" noProof="0" dirty="0">
                <a:ln>
                  <a:noFill/>
                </a:ln>
                <a:solidFill>
                  <a:prstClr val="black"/>
                </a:solidFill>
                <a:effectLst/>
                <a:uLnTx/>
                <a:uFillTx/>
                <a:latin typeface="Arial" charset="0"/>
                <a:ea typeface="+mn-ea"/>
                <a:cs typeface="Arial" pitchFamily="34" charset="0"/>
              </a:rPr>
              <a:t> Visualization Technology</a:t>
            </a:r>
            <a:endParaRPr kumimoji="0" lang="en-US" sz="1000" b="1" i="0" u="none" strike="noStrike" kern="0" cap="none" spc="0" normalizeH="0" baseline="0" noProof="0" dirty="0">
              <a:ln>
                <a:noFill/>
              </a:ln>
              <a:solidFill>
                <a:prstClr val="black"/>
              </a:solidFill>
              <a:effectLst/>
              <a:uLnTx/>
              <a:uFillTx/>
              <a:latin typeface="Arial" charset="0"/>
              <a:ea typeface="+mn-ea"/>
              <a:cs typeface="Arial" pitchFamily="34" charset="0"/>
            </a:endParaRPr>
          </a:p>
        </p:txBody>
      </p:sp>
      <p:pic>
        <p:nvPicPr>
          <p:cNvPr id="9" name="Picture 2" descr="Viewbladder 10 Ultrasound Tablet"/>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10750" t="14935" r="17074" b="16811"/>
          <a:stretch/>
        </p:blipFill>
        <p:spPr bwMode="auto">
          <a:xfrm>
            <a:off x="6071970" y="1166529"/>
            <a:ext cx="2824380" cy="1676201"/>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4" descr="https://www.amdtelemedicine.com/telemedicine-equipment/images/transvaginal-ultrasound-probe/thumbnail_01.jpg"/>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t="31166" b="28717"/>
          <a:stretch/>
        </p:blipFill>
        <p:spPr bwMode="auto">
          <a:xfrm>
            <a:off x="7643663" y="2885995"/>
            <a:ext cx="1271737" cy="390605"/>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p:cNvSpPr txBox="1"/>
          <p:nvPr/>
        </p:nvSpPr>
        <p:spPr>
          <a:xfrm>
            <a:off x="6829303" y="3332907"/>
            <a:ext cx="1580749" cy="706317"/>
          </a:xfrm>
          <a:prstGeom prst="rect">
            <a:avLst/>
          </a:prstGeom>
          <a:solidFill>
            <a:schemeClr val="bg1"/>
          </a:solidFill>
        </p:spPr>
        <p:txBody>
          <a:bodyPr wrap="square" lIns="89885" tIns="44943" rIns="89885" bIns="44943"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smtClean="0">
                <a:ln>
                  <a:noFill/>
                </a:ln>
                <a:solidFill>
                  <a:prstClr val="black"/>
                </a:solidFill>
                <a:effectLst/>
                <a:uLnTx/>
                <a:uFillTx/>
                <a:latin typeface="Arial" charset="0"/>
                <a:ea typeface="+mn-ea"/>
                <a:cs typeface="+mn-cs"/>
              </a:rPr>
              <a:t>Ultrasound Probes</a:t>
            </a:r>
            <a:endParaRPr kumimoji="0" lang="en-US" sz="2000" b="1" i="0" u="sng" strike="noStrike" kern="1200" cap="none" spc="0" normalizeH="0" baseline="0" noProof="0" dirty="0">
              <a:ln>
                <a:noFill/>
              </a:ln>
              <a:solidFill>
                <a:srgbClr val="FF0000"/>
              </a:solidFill>
              <a:effectLst/>
              <a:uLnTx/>
              <a:uFillTx/>
              <a:latin typeface="Arial" charset="0"/>
              <a:ea typeface="+mn-ea"/>
              <a:cs typeface="+mn-cs"/>
            </a:endParaRPr>
          </a:p>
        </p:txBody>
      </p:sp>
      <p:pic>
        <p:nvPicPr>
          <p:cNvPr id="13" name="Picture 2" descr="ClearToneÂ® Fetal Dopplers"/>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400668" y="4489289"/>
            <a:ext cx="1295532" cy="1479466"/>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4" descr="Disposable Tape Measures"/>
          <p:cNvPicPr>
            <a:picLocks noChangeAspect="1" noChangeArrowheads="1"/>
          </p:cNvPicPr>
          <p:nvPr/>
        </p:nvPicPr>
        <p:blipFill rotWithShape="1">
          <a:blip r:embed="rId8" cstate="print">
            <a:extLst>
              <a:ext uri="{28A0092B-C50C-407E-A947-70E740481C1C}">
                <a14:useLocalDpi xmlns:a14="http://schemas.microsoft.com/office/drawing/2010/main" val="0"/>
              </a:ext>
            </a:extLst>
          </a:blip>
          <a:srcRect t="21553" b="23605"/>
          <a:stretch/>
        </p:blipFill>
        <p:spPr bwMode="auto">
          <a:xfrm>
            <a:off x="4736867" y="5187486"/>
            <a:ext cx="1424559" cy="781269"/>
          </a:xfrm>
          <a:prstGeom prst="rect">
            <a:avLst/>
          </a:prstGeom>
          <a:noFill/>
          <a:extLst>
            <a:ext uri="{909E8E84-426E-40DD-AFC4-6F175D3DCCD1}">
              <a14:hiddenFill xmlns:a14="http://schemas.microsoft.com/office/drawing/2010/main">
                <a:solidFill>
                  <a:srgbClr val="FFFFFF"/>
                </a:solidFill>
              </a14:hiddenFill>
            </a:ext>
          </a:extLst>
        </p:spPr>
      </p:pic>
      <p:sp>
        <p:nvSpPr>
          <p:cNvPr id="15" name="Rectangle 2"/>
          <p:cNvSpPr txBox="1">
            <a:spLocks noChangeArrowheads="1"/>
          </p:cNvSpPr>
          <p:nvPr/>
        </p:nvSpPr>
        <p:spPr bwMode="auto">
          <a:xfrm>
            <a:off x="5128542" y="5968456"/>
            <a:ext cx="2398059" cy="660943"/>
          </a:xfrm>
          <a:prstGeom prst="rect">
            <a:avLst/>
          </a:prstGeom>
          <a:solidFill>
            <a:schemeClr val="bg1"/>
          </a:solidFill>
          <a:ln w="9525">
            <a:noFill/>
            <a:miter lim="800000"/>
            <a:headEnd/>
            <a:tailEnd/>
          </a:ln>
          <a:effectLst/>
        </p:spPr>
        <p:txBody>
          <a:bodyPr vert="horz" wrap="square" lIns="88729" tIns="44365" rIns="88729" bIns="44365" numCol="1" anchor="ctr" anchorCtr="0" compatLnSpc="1">
            <a:prstTxWarp prst="textNoShape">
              <a:avLst/>
            </a:prstTxWarp>
          </a:bodyPr>
          <a:lstStyle/>
          <a:p>
            <a:pPr marL="0" marR="0" lvl="0" indent="0" algn="ctr" defTabSz="887553" rtl="0" eaLnBrk="1" fontAlgn="base" latinLnBrk="0" hangingPunct="1">
              <a:lnSpc>
                <a:spcPct val="85000"/>
              </a:lnSpc>
              <a:spcBef>
                <a:spcPct val="0"/>
              </a:spcBef>
              <a:spcAft>
                <a:spcPct val="0"/>
              </a:spcAft>
              <a:buClrTx/>
              <a:buSzTx/>
              <a:buFontTx/>
              <a:buNone/>
              <a:tabLst/>
              <a:defRPr/>
            </a:pPr>
            <a:r>
              <a:rPr kumimoji="0" lang="en-US" sz="2000" b="1" i="0" u="none" strike="noStrike" kern="0" cap="none" spc="0" normalizeH="0" baseline="0" noProof="0" dirty="0">
                <a:ln>
                  <a:noFill/>
                </a:ln>
                <a:solidFill>
                  <a:prstClr val="black"/>
                </a:solidFill>
                <a:effectLst/>
                <a:uLnTx/>
                <a:uFillTx/>
                <a:latin typeface="Arial" charset="0"/>
                <a:ea typeface="+mn-ea"/>
                <a:cs typeface="Arial" pitchFamily="34" charset="0"/>
              </a:rPr>
              <a:t>Maternal Fetal Medicine</a:t>
            </a:r>
            <a:endParaRPr kumimoji="0" lang="en-US" sz="1000" b="1" i="0" u="none" strike="noStrike" kern="0" cap="none" spc="0" normalizeH="0" baseline="0" noProof="0" dirty="0">
              <a:ln>
                <a:noFill/>
              </a:ln>
              <a:solidFill>
                <a:prstClr val="black"/>
              </a:solidFill>
              <a:effectLst/>
              <a:uLnTx/>
              <a:uFillTx/>
              <a:latin typeface="Arial" charset="0"/>
              <a:ea typeface="+mn-ea"/>
              <a:cs typeface="Arial" pitchFamily="34" charset="0"/>
            </a:endParaRPr>
          </a:p>
        </p:txBody>
      </p:sp>
      <p:pic>
        <p:nvPicPr>
          <p:cNvPr id="16" name="Picture 15"/>
          <p:cNvPicPr>
            <a:picLocks noChangeAspect="1"/>
          </p:cNvPicPr>
          <p:nvPr/>
        </p:nvPicPr>
        <p:blipFill rotWithShape="1">
          <a:blip r:embed="rId9"/>
          <a:srcRect t="12147" b="6475"/>
          <a:stretch/>
        </p:blipFill>
        <p:spPr>
          <a:xfrm>
            <a:off x="603444" y="4619625"/>
            <a:ext cx="2528174" cy="2057399"/>
          </a:xfrm>
          <a:prstGeom prst="rect">
            <a:avLst/>
          </a:prstGeom>
        </p:spPr>
      </p:pic>
      <p:sp>
        <p:nvSpPr>
          <p:cNvPr id="17" name="Rectangle 2"/>
          <p:cNvSpPr txBox="1">
            <a:spLocks noChangeArrowheads="1"/>
          </p:cNvSpPr>
          <p:nvPr/>
        </p:nvSpPr>
        <p:spPr bwMode="auto">
          <a:xfrm>
            <a:off x="2402541" y="4615679"/>
            <a:ext cx="1559859" cy="712960"/>
          </a:xfrm>
          <a:prstGeom prst="rect">
            <a:avLst/>
          </a:prstGeom>
          <a:solidFill>
            <a:schemeClr val="bg1"/>
          </a:solidFill>
          <a:ln w="9525">
            <a:noFill/>
            <a:miter lim="800000"/>
            <a:headEnd/>
            <a:tailEnd/>
          </a:ln>
          <a:effectLst/>
        </p:spPr>
        <p:txBody>
          <a:bodyPr vert="horz" wrap="square" lIns="88729" tIns="44365" rIns="88729" bIns="44365" numCol="1" anchor="ctr" anchorCtr="0" compatLnSpc="1">
            <a:prstTxWarp prst="textNoShape">
              <a:avLst/>
            </a:prstTxWarp>
          </a:bodyPr>
          <a:lstStyle/>
          <a:p>
            <a:pPr marL="0" marR="0" lvl="0" indent="0" algn="ctr" defTabSz="887553" rtl="0" eaLnBrk="1" fontAlgn="base" latinLnBrk="0" hangingPunct="1">
              <a:lnSpc>
                <a:spcPct val="85000"/>
              </a:lnSpc>
              <a:spcBef>
                <a:spcPct val="0"/>
              </a:spcBef>
              <a:spcAft>
                <a:spcPct val="0"/>
              </a:spcAft>
              <a:buClrTx/>
              <a:buSzTx/>
              <a:buFontTx/>
              <a:buNone/>
              <a:tabLst/>
              <a:defRPr/>
            </a:pPr>
            <a:r>
              <a:rPr kumimoji="0" lang="en-US" sz="2000" b="1" i="0" u="none" strike="noStrike" kern="0" cap="none" spc="0" normalizeH="0" baseline="0" noProof="0" dirty="0" smtClean="0">
                <a:ln>
                  <a:noFill/>
                </a:ln>
                <a:solidFill>
                  <a:prstClr val="black"/>
                </a:solidFill>
                <a:effectLst/>
                <a:uLnTx/>
                <a:uFillTx/>
                <a:latin typeface="Arial" charset="0"/>
                <a:ea typeface="+mn-ea"/>
                <a:cs typeface="Arial" pitchFamily="34" charset="0"/>
              </a:rPr>
              <a:t>Laboratory Training</a:t>
            </a:r>
            <a:endParaRPr kumimoji="0" lang="en-US" sz="1000" b="1" i="0" u="none" strike="noStrike" kern="0" cap="none" spc="0" normalizeH="0" baseline="0" noProof="0" dirty="0">
              <a:ln>
                <a:noFill/>
              </a:ln>
              <a:solidFill>
                <a:prstClr val="black"/>
              </a:solidFill>
              <a:effectLst/>
              <a:uLnTx/>
              <a:uFillTx/>
              <a:latin typeface="Arial" charset="0"/>
              <a:ea typeface="+mn-ea"/>
              <a:cs typeface="Arial" pitchFamily="34" charset="0"/>
            </a:endParaRPr>
          </a:p>
        </p:txBody>
      </p:sp>
    </p:spTree>
    <p:extLst>
      <p:ext uri="{BB962C8B-B14F-4D97-AF65-F5344CB8AC3E}">
        <p14:creationId xmlns:p14="http://schemas.microsoft.com/office/powerpoint/2010/main" val="1400397083"/>
      </p:ext>
    </p:extLst>
  </p:cSld>
  <p:clrMapOvr>
    <a:masterClrMapping/>
  </p:clrMapOvr>
  <mc:AlternateContent xmlns:mc="http://schemas.openxmlformats.org/markup-compatibility/2006" xmlns:p14="http://schemas.microsoft.com/office/powerpoint/2010/main">
    <mc:Choice Requires="p14">
      <p:transition spd="slow" p14:dur="1500">
        <p:zoom/>
      </p:transition>
    </mc:Choice>
    <mc:Fallback xmlns="">
      <p:transition spd="slow">
        <p:zoom/>
      </p:transition>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5" name="TextBox 4"/>
          <p:cNvSpPr txBox="1"/>
          <p:nvPr/>
        </p:nvSpPr>
        <p:spPr>
          <a:xfrm>
            <a:off x="0" y="2209800"/>
            <a:ext cx="9144000" cy="2492990"/>
          </a:xfrm>
          <a:prstGeom prst="rect">
            <a:avLst/>
          </a:prstGeom>
          <a:no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t>Data x Vision x First Steps      </a:t>
            </a:r>
            <a:r>
              <a:rPr kumimoji="0" lang="en-US" sz="36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t>Resistance</a:t>
            </a:r>
          </a:p>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40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endParaRP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t> </a:t>
            </a: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t>(Obstacles, Challenges, </a:t>
            </a:r>
            <a:r>
              <a:rPr kumimoji="0" lang="en-US" sz="4000" b="1" i="0" u="none" strike="noStrike" kern="1200" cap="none" spc="0" normalizeH="0" baseline="0" noProof="0" dirty="0" err="1" smtClean="0">
                <a:ln>
                  <a:noFill/>
                </a:ln>
                <a:solidFill>
                  <a:prstClr val="white"/>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t>etc</a:t>
            </a:r>
            <a:r>
              <a:rPr kumimoji="0" lang="en-US" sz="28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t>)</a:t>
            </a:r>
            <a:endParaRPr kumimoji="0" lang="en-US" sz="2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endParaRPr>
          </a:p>
        </p:txBody>
      </p:sp>
      <p:sp>
        <p:nvSpPr>
          <p:cNvPr id="6" name="TextBox 5"/>
          <p:cNvSpPr txBox="1"/>
          <p:nvPr/>
        </p:nvSpPr>
        <p:spPr>
          <a:xfrm rot="16200000">
            <a:off x="5983813" y="2250013"/>
            <a:ext cx="492443" cy="646331"/>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36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Arial" charset="0"/>
                <a:ea typeface="+mn-ea"/>
                <a:cs typeface="+mn-cs"/>
              </a:rPr>
              <a:t>V</a:t>
            </a:r>
            <a:endParaRPr kumimoji="0" lang="en-US" sz="36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Arial" charset="0"/>
              <a:ea typeface="+mn-ea"/>
              <a:cs typeface="+mn-cs"/>
            </a:endParaRPr>
          </a:p>
        </p:txBody>
      </p:sp>
    </p:spTree>
    <p:extLst>
      <p:ext uri="{BB962C8B-B14F-4D97-AF65-F5344CB8AC3E}">
        <p14:creationId xmlns:p14="http://schemas.microsoft.com/office/powerpoint/2010/main" val="759348541"/>
      </p:ext>
    </p:extLst>
  </p:cSld>
  <p:clrMapOvr>
    <a:masterClrMapping/>
  </p:clrMapOvr>
  <mc:AlternateContent xmlns:mc="http://schemas.openxmlformats.org/markup-compatibility/2006" xmlns:p14="http://schemas.microsoft.com/office/powerpoint/2010/main">
    <mc:Choice Requires="p14">
      <p:transition spd="slow" p14:dur="1500">
        <p:zoom/>
      </p:transition>
    </mc:Choice>
    <mc:Fallback xmlns="">
      <p:transition spd="slow">
        <p:zoom/>
      </p:transition>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3"/>
          <a:srcRect l="5163" t="6666" r="4482" b="6666"/>
          <a:stretch/>
        </p:blipFill>
        <p:spPr>
          <a:xfrm>
            <a:off x="71802" y="76200"/>
            <a:ext cx="7262447" cy="4495800"/>
          </a:xfrm>
          <a:prstGeom prst="rect">
            <a:avLst/>
          </a:prstGeom>
        </p:spPr>
      </p:pic>
      <p:pic>
        <p:nvPicPr>
          <p:cNvPr id="3" name="Picture 2" descr="IMG_3336.JPG"/>
          <p:cNvPicPr>
            <a:picLocks noChangeAspect="1"/>
          </p:cNvPicPr>
          <p:nvPr/>
        </p:nvPicPr>
        <p:blipFill>
          <a:blip r:embed="rId4" cstate="print"/>
          <a:srcRect l="1688" t="29813" r="3375" b="30938"/>
          <a:stretch>
            <a:fillRect/>
          </a:stretch>
        </p:blipFill>
        <p:spPr>
          <a:xfrm rot="5400000">
            <a:off x="5928221" y="3623170"/>
            <a:ext cx="4469409" cy="1847851"/>
          </a:xfrm>
          <a:prstGeom prst="rect">
            <a:avLst/>
          </a:prstGeom>
        </p:spPr>
      </p:pic>
    </p:spTree>
    <p:extLst>
      <p:ext uri="{BB962C8B-B14F-4D97-AF65-F5344CB8AC3E}">
        <p14:creationId xmlns:p14="http://schemas.microsoft.com/office/powerpoint/2010/main" val="2633579992"/>
      </p:ext>
    </p:extLst>
  </p:cSld>
  <p:clrMapOvr>
    <a:masterClrMapping/>
  </p:clrMapOvr>
  <mc:AlternateContent xmlns:mc="http://schemas.openxmlformats.org/markup-compatibility/2006" xmlns:p14="http://schemas.microsoft.com/office/powerpoint/2010/main">
    <mc:Choice Requires="p14">
      <p:transition spd="slow" p14:dur="1500">
        <p:zoom/>
      </p:transition>
    </mc:Choice>
    <mc:Fallback xmlns="">
      <p:transition spd="slow">
        <p:zoom/>
      </p:transition>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l="-25000" r="-25000"/>
          </a:stretch>
        </a:blipFill>
        <a:effectLst/>
      </p:bgPr>
    </p:bg>
    <p:spTree>
      <p:nvGrpSpPr>
        <p:cNvPr id="1" name=""/>
        <p:cNvGrpSpPr/>
        <p:nvPr/>
      </p:nvGrpSpPr>
      <p:grpSpPr>
        <a:xfrm>
          <a:off x="0" y="0"/>
          <a:ext cx="0" cy="0"/>
          <a:chOff x="0" y="0"/>
          <a:chExt cx="0" cy="0"/>
        </a:xfrm>
      </p:grpSpPr>
      <p:sp>
        <p:nvSpPr>
          <p:cNvPr id="9" name="TextBox 8"/>
          <p:cNvSpPr txBox="1"/>
          <p:nvPr/>
        </p:nvSpPr>
        <p:spPr>
          <a:xfrm>
            <a:off x="233550" y="6295900"/>
            <a:ext cx="4794980" cy="359782"/>
          </a:xfrm>
          <a:prstGeom prst="rect">
            <a:avLst/>
          </a:prstGeom>
          <a:noFill/>
          <a:effectLst>
            <a:outerShdw dist="35560" dir="2700000" algn="ctr" rotWithShape="0">
              <a:schemeClr val="tx1"/>
            </a:outerShdw>
          </a:effectLst>
        </p:spPr>
        <p:txBody>
          <a:bodyPr wrap="none" lIns="81985" tIns="40991" rIns="81985" bIns="40991"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Arial" charset="0"/>
                <a:ea typeface="+mn-ea"/>
                <a:cs typeface="+mn-cs"/>
              </a:rPr>
              <a:t>American Telemedicine </a:t>
            </a:r>
            <a:r>
              <a:rPr kumimoji="0" lang="en-US" sz="18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Arial" charset="0"/>
                <a:ea typeface="+mn-ea"/>
                <a:cs typeface="+mn-cs"/>
              </a:rPr>
              <a:t>Association   2018</a:t>
            </a:r>
            <a:endParaRPr kumimoji="0" lang="en-US" sz="1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Arial" charset="0"/>
              <a:ea typeface="+mn-ea"/>
              <a:cs typeface="+mn-cs"/>
            </a:endParaRPr>
          </a:p>
        </p:txBody>
      </p:sp>
      <p:pic>
        <p:nvPicPr>
          <p:cNvPr id="10" name="Picture 2"/>
          <p:cNvPicPr>
            <a:picLocks noChangeAspect="1" noChangeArrowheads="1"/>
          </p:cNvPicPr>
          <p:nvPr/>
        </p:nvPicPr>
        <p:blipFill>
          <a:blip r:embed="rId3" cstate="print"/>
          <a:srcRect l="18600" t="39467" r="43769" b="20267"/>
          <a:stretch>
            <a:fillRect/>
          </a:stretch>
        </p:blipFill>
        <p:spPr bwMode="auto">
          <a:xfrm>
            <a:off x="207257" y="943100"/>
            <a:ext cx="8729914" cy="5254613"/>
          </a:xfrm>
          <a:prstGeom prst="rect">
            <a:avLst/>
          </a:prstGeom>
          <a:noFill/>
          <a:ln w="9525">
            <a:noFill/>
            <a:miter lim="800000"/>
            <a:headEnd/>
            <a:tailEnd/>
          </a:ln>
        </p:spPr>
      </p:pic>
      <p:sp>
        <p:nvSpPr>
          <p:cNvPr id="2" name="TextBox 1"/>
          <p:cNvSpPr txBox="1"/>
          <p:nvPr/>
        </p:nvSpPr>
        <p:spPr>
          <a:xfrm>
            <a:off x="4981700" y="5539039"/>
            <a:ext cx="3568501" cy="307670"/>
          </a:xfrm>
          <a:prstGeom prst="rect">
            <a:avLst/>
          </a:prstGeom>
          <a:solidFill>
            <a:schemeClr val="bg1"/>
          </a:solidFill>
        </p:spPr>
        <p:txBody>
          <a:bodyPr wrap="square" lIns="91333" tIns="45667" rIns="91333" bIns="45667"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00" b="0" i="0" u="none" strike="noStrike" kern="1200" cap="none" spc="0" normalizeH="0" baseline="0" noProof="0" dirty="0">
              <a:ln>
                <a:solidFill>
                  <a:prstClr val="black"/>
                </a:solidFill>
              </a:ln>
              <a:solidFill>
                <a:prstClr val="black"/>
              </a:solidFill>
              <a:effectLst/>
              <a:uLnTx/>
              <a:uFillTx/>
              <a:latin typeface="Arial" charset="0"/>
              <a:ea typeface="+mn-ea"/>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00" b="0" i="0" u="none" strike="noStrike" kern="1200" cap="none" spc="0" normalizeH="0" baseline="0" noProof="0" dirty="0">
              <a:ln>
                <a:solidFill>
                  <a:prstClr val="black"/>
                </a:solidFill>
              </a:ln>
              <a:solidFill>
                <a:prstClr val="black"/>
              </a:solidFill>
              <a:effectLst/>
              <a:uLnTx/>
              <a:uFillTx/>
              <a:latin typeface="Arial" charset="0"/>
              <a:ea typeface="+mn-ea"/>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00" b="0" i="0" u="none" strike="noStrike" kern="1200" cap="none" spc="0" normalizeH="0" baseline="0" noProof="0" dirty="0">
              <a:ln>
                <a:solidFill>
                  <a:prstClr val="black"/>
                </a:solidFill>
              </a:ln>
              <a:solidFill>
                <a:prstClr val="black"/>
              </a:solidFill>
              <a:effectLst/>
              <a:uLnTx/>
              <a:uFillTx/>
              <a:latin typeface="Arial" charset="0"/>
              <a:ea typeface="+mn-ea"/>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1200" cap="none" spc="0" normalizeH="0" baseline="0" noProof="0" dirty="0">
              <a:ln>
                <a:solidFill>
                  <a:prstClr val="black"/>
                </a:solidFill>
              </a:ln>
              <a:solidFill>
                <a:prstClr val="black"/>
              </a:solidFill>
              <a:effectLst/>
              <a:uLnTx/>
              <a:uFillTx/>
              <a:latin typeface="Arial" charset="0"/>
              <a:ea typeface="+mn-ea"/>
              <a:cs typeface="+mn-cs"/>
            </a:endParaRPr>
          </a:p>
        </p:txBody>
      </p:sp>
      <p:pic>
        <p:nvPicPr>
          <p:cNvPr id="5" name="Picture 2"/>
          <p:cNvPicPr>
            <a:picLocks noChangeAspect="1" noChangeArrowheads="1"/>
          </p:cNvPicPr>
          <p:nvPr/>
        </p:nvPicPr>
        <p:blipFill>
          <a:blip r:embed="rId4" cstate="print"/>
          <a:srcRect l="50400" t="64000" r="36600" b="27733"/>
          <a:stretch>
            <a:fillRect/>
          </a:stretch>
        </p:blipFill>
        <p:spPr bwMode="auto">
          <a:xfrm>
            <a:off x="5143895" y="5447217"/>
            <a:ext cx="3796075" cy="1317758"/>
          </a:xfrm>
          <a:prstGeom prst="rect">
            <a:avLst/>
          </a:prstGeom>
          <a:noFill/>
          <a:ln w="9525">
            <a:noFill/>
            <a:miter lim="800000"/>
            <a:headEnd/>
            <a:tailEnd/>
          </a:ln>
        </p:spPr>
      </p:pic>
      <p:sp>
        <p:nvSpPr>
          <p:cNvPr id="6" name="Rectangle 5"/>
          <p:cNvSpPr/>
          <p:nvPr/>
        </p:nvSpPr>
        <p:spPr>
          <a:xfrm>
            <a:off x="7643750" y="4675798"/>
            <a:ext cx="1295400" cy="87492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81985" tIns="40991" rIns="81985" bIns="40991"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Palatino Linotype"/>
              <a:ea typeface="+mn-ea"/>
              <a:cs typeface="+mn-cs"/>
            </a:endParaRPr>
          </a:p>
        </p:txBody>
      </p:sp>
      <p:sp>
        <p:nvSpPr>
          <p:cNvPr id="8" name="Rectangle 7"/>
          <p:cNvSpPr/>
          <p:nvPr/>
        </p:nvSpPr>
        <p:spPr>
          <a:xfrm>
            <a:off x="8394687" y="5405873"/>
            <a:ext cx="397013" cy="5760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81985" tIns="40991" rIns="81985" bIns="40991"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Palatino Linotype"/>
              <a:ea typeface="+mn-ea"/>
              <a:cs typeface="+mn-cs"/>
            </a:endParaRPr>
          </a:p>
        </p:txBody>
      </p:sp>
      <p:sp>
        <p:nvSpPr>
          <p:cNvPr id="7" name="Title 1"/>
          <p:cNvSpPr txBox="1">
            <a:spLocks/>
          </p:cNvSpPr>
          <p:nvPr/>
        </p:nvSpPr>
        <p:spPr bwMode="auto">
          <a:xfrm>
            <a:off x="0" y="42474"/>
            <a:ext cx="9144000" cy="1304925"/>
          </a:xfrm>
          <a:prstGeom prst="rect">
            <a:avLst/>
          </a:prstGeom>
          <a:noFill/>
          <a:ln w="9525">
            <a:noFill/>
            <a:miter lim="800000"/>
            <a:headEnd/>
            <a:tailEnd/>
          </a:ln>
          <a:effectLst>
            <a:outerShdw dist="35560" dir="2700000" algn="ctr" rotWithShape="0">
              <a:schemeClr val="tx1"/>
            </a:outerShdw>
          </a:effectLst>
        </p:spPr>
        <p:txBody>
          <a:bodyPr vert="horz" wrap="square" lIns="91333" tIns="45667" rIns="91333" bIns="45667" numCol="1" anchor="t" anchorCtr="0" compatLnSpc="1">
            <a:prstTxWarp prst="textNoShape">
              <a:avLst/>
            </a:prstTxWarp>
          </a:bodyPr>
          <a:lstStyle/>
          <a:p>
            <a:pPr marL="0" marR="0" lvl="0" indent="0" algn="ctr" defTabSz="913331" rtl="0" eaLnBrk="1" fontAlgn="base" latinLnBrk="0" hangingPunct="1">
              <a:lnSpc>
                <a:spcPct val="85000"/>
              </a:lnSpc>
              <a:spcBef>
                <a:spcPct val="0"/>
              </a:spcBef>
              <a:spcAft>
                <a:spcPct val="0"/>
              </a:spcAft>
              <a:buClrTx/>
              <a:buSzTx/>
              <a:buFontTx/>
              <a:buNone/>
              <a:tabLst/>
              <a:defRPr/>
            </a:pPr>
            <a:r>
              <a:rPr kumimoji="0" lang="en-US" sz="4000" b="1" i="0" u="none" strike="noStrike" kern="0" cap="none" spc="0" normalizeH="0" baseline="0" noProof="0" dirty="0">
                <a:ln>
                  <a:noFill/>
                </a:ln>
                <a:solidFill>
                  <a:srgbClr val="FFC60D"/>
                </a:solidFill>
                <a:effectLst>
                  <a:outerShdw blurRad="38100" dist="38100" dir="2700000" algn="tl">
                    <a:srgbClr val="000000">
                      <a:alpha val="43137"/>
                    </a:srgbClr>
                  </a:outerShdw>
                </a:effectLst>
                <a:uLnTx/>
                <a:uFillTx/>
                <a:latin typeface="Arial" charset="0"/>
                <a:ea typeface="+mn-ea"/>
                <a:cs typeface="Arial" pitchFamily="34" charset="0"/>
              </a:rPr>
              <a:t>States with Parity Laws for Private Insurance Coverage of Telemedicine</a:t>
            </a:r>
          </a:p>
        </p:txBody>
      </p:sp>
    </p:spTree>
    <p:extLst>
      <p:ext uri="{BB962C8B-B14F-4D97-AF65-F5344CB8AC3E}">
        <p14:creationId xmlns:p14="http://schemas.microsoft.com/office/powerpoint/2010/main" val="3174900394"/>
      </p:ext>
    </p:extLst>
  </p:cSld>
  <p:clrMapOvr>
    <a:masterClrMapping/>
  </p:clrMapOvr>
  <mc:AlternateContent xmlns:mc="http://schemas.openxmlformats.org/markup-compatibility/2006" xmlns:p14="http://schemas.microsoft.com/office/powerpoint/2010/main">
    <mc:Choice Requires="p14">
      <p:transition spd="slow" p14:dur="1500">
        <p:zoom/>
      </p:transition>
    </mc:Choice>
    <mc:Fallback xmlns="">
      <p:transition spd="slow">
        <p:zoom/>
      </p:transition>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srcRect l="4582" t="5143" r="4582" b="10286"/>
          <a:stretch>
            <a:fillRect/>
          </a:stretch>
        </p:blipFill>
        <p:spPr bwMode="auto">
          <a:xfrm>
            <a:off x="1153355" y="51449"/>
            <a:ext cx="5401790" cy="6721623"/>
          </a:xfrm>
          <a:prstGeom prst="rect">
            <a:avLst/>
          </a:prstGeom>
          <a:noFill/>
          <a:ln w="9525">
            <a:noFill/>
            <a:miter lim="800000"/>
            <a:headEnd/>
            <a:tailEnd/>
          </a:ln>
        </p:spPr>
      </p:pic>
      <p:sp>
        <p:nvSpPr>
          <p:cNvPr id="7" name="Title 1"/>
          <p:cNvSpPr txBox="1">
            <a:spLocks/>
          </p:cNvSpPr>
          <p:nvPr/>
        </p:nvSpPr>
        <p:spPr bwMode="auto">
          <a:xfrm>
            <a:off x="1036155" y="1696877"/>
            <a:ext cx="7281811" cy="4719288"/>
          </a:xfrm>
          <a:prstGeom prst="rect">
            <a:avLst/>
          </a:prstGeom>
          <a:solidFill>
            <a:schemeClr val="bg2"/>
          </a:solidFill>
          <a:ln w="9525">
            <a:noFill/>
            <a:miter lim="800000"/>
            <a:headEnd/>
            <a:tailEnd/>
          </a:ln>
          <a:effectLst/>
        </p:spPr>
        <p:txBody>
          <a:bodyPr vert="horz" wrap="square" lIns="89885" tIns="44943" rIns="89885" bIns="44943" numCol="1" anchor="t" anchorCtr="0" compatLnSpc="1">
            <a:prstTxWarp prst="textNoShape">
              <a:avLst/>
            </a:prstTxWarp>
          </a:bodyPr>
          <a:lstStyle/>
          <a:p>
            <a:pPr marL="0" marR="0" lvl="0" indent="0" algn="ctr" defTabSz="898905" rtl="0" eaLnBrk="1" fontAlgn="base" latinLnBrk="0" hangingPunct="1">
              <a:lnSpc>
                <a:spcPct val="150000"/>
              </a:lnSpc>
              <a:spcBef>
                <a:spcPct val="0"/>
              </a:spcBef>
              <a:spcAft>
                <a:spcPts val="529"/>
              </a:spcAft>
              <a:buClrTx/>
              <a:buSzTx/>
              <a:buFontTx/>
              <a:buNone/>
              <a:tabLst/>
              <a:defRPr/>
            </a:pPr>
            <a:r>
              <a:rPr kumimoji="0" lang="en-US" sz="3883" b="1" i="0" u="none" strike="noStrike" kern="0" cap="none" spc="0" normalizeH="0" baseline="0" noProof="0" dirty="0">
                <a:ln>
                  <a:noFill/>
                </a:ln>
                <a:solidFill>
                  <a:srgbClr val="FF0000"/>
                </a:solidFill>
                <a:effectLst/>
                <a:uLnTx/>
                <a:uFillTx/>
                <a:latin typeface="Arial" charset="0"/>
                <a:ea typeface="+mn-ea"/>
                <a:cs typeface="Arial" pitchFamily="34" charset="0"/>
              </a:rPr>
              <a:t>Effective November 1, 2018</a:t>
            </a:r>
          </a:p>
          <a:p>
            <a:pPr marL="0" marR="0" lvl="0" indent="0" algn="ctr" defTabSz="898905" rtl="0" eaLnBrk="1" fontAlgn="base" latinLnBrk="0" hangingPunct="1">
              <a:lnSpc>
                <a:spcPct val="150000"/>
              </a:lnSpc>
              <a:spcBef>
                <a:spcPct val="0"/>
              </a:spcBef>
              <a:spcAft>
                <a:spcPts val="529"/>
              </a:spcAft>
              <a:buClrTx/>
              <a:buSzTx/>
              <a:buFontTx/>
              <a:buNone/>
              <a:tabLst/>
              <a:defRPr/>
            </a:pPr>
            <a:r>
              <a:rPr kumimoji="0" lang="en-US" sz="3530" b="1" i="0" u="none" strike="noStrike" kern="0" cap="none" spc="0" normalizeH="0" baseline="0" noProof="0" dirty="0" smtClean="0">
                <a:ln>
                  <a:noFill/>
                </a:ln>
                <a:solidFill>
                  <a:srgbClr val="000000"/>
                </a:solidFill>
                <a:effectLst/>
                <a:uLnTx/>
                <a:uFillTx/>
                <a:latin typeface="Arial" charset="0"/>
                <a:ea typeface="+mn-ea"/>
                <a:cs typeface="Arial" pitchFamily="34" charset="0"/>
              </a:rPr>
              <a:t>BCBS reimburses </a:t>
            </a:r>
            <a:r>
              <a:rPr kumimoji="0" lang="en-US" sz="3530" b="1" i="0" u="none" strike="noStrike" kern="0" cap="none" spc="0" normalizeH="0" baseline="0" noProof="0" dirty="0">
                <a:ln>
                  <a:noFill/>
                </a:ln>
                <a:solidFill>
                  <a:srgbClr val="000000"/>
                </a:solidFill>
                <a:effectLst/>
                <a:uLnTx/>
                <a:uFillTx/>
                <a:latin typeface="Arial" charset="0"/>
                <a:ea typeface="+mn-ea"/>
                <a:cs typeface="Arial" pitchFamily="34" charset="0"/>
              </a:rPr>
              <a:t>providers for </a:t>
            </a:r>
            <a:r>
              <a:rPr kumimoji="0" lang="en-US" sz="3530" b="1" i="0" u="sng" strike="noStrike" kern="0" cap="none" spc="0" normalizeH="0" baseline="0" noProof="0" dirty="0">
                <a:ln>
                  <a:noFill/>
                </a:ln>
                <a:solidFill>
                  <a:prstClr val="black"/>
                </a:solidFill>
                <a:effectLst/>
                <a:uLnTx/>
                <a:uFillTx/>
                <a:latin typeface="Arial" charset="0"/>
                <a:ea typeface="+mn-ea"/>
                <a:cs typeface="Arial" pitchFamily="34" charset="0"/>
              </a:rPr>
              <a:t>all telehealth delivered services </a:t>
            </a:r>
            <a:r>
              <a:rPr kumimoji="0" lang="en-US" sz="3530" b="1" i="0" u="none" strike="noStrike" kern="0" cap="none" spc="0" normalizeH="0" baseline="0" noProof="0" dirty="0">
                <a:ln>
                  <a:noFill/>
                </a:ln>
                <a:solidFill>
                  <a:srgbClr val="000000"/>
                </a:solidFill>
                <a:effectLst/>
                <a:uLnTx/>
                <a:uFillTx/>
                <a:latin typeface="Arial" charset="0"/>
                <a:ea typeface="+mn-ea"/>
                <a:cs typeface="Arial" pitchFamily="34" charset="0"/>
              </a:rPr>
              <a:t>if they are presently covered under BCBS policy.</a:t>
            </a:r>
          </a:p>
        </p:txBody>
      </p:sp>
    </p:spTree>
    <p:extLst>
      <p:ext uri="{BB962C8B-B14F-4D97-AF65-F5344CB8AC3E}">
        <p14:creationId xmlns:p14="http://schemas.microsoft.com/office/powerpoint/2010/main" val="364422861"/>
      </p:ext>
    </p:extLst>
  </p:cSld>
  <p:clrMapOvr>
    <a:masterClrMapping/>
  </p:clrMapOvr>
  <mc:AlternateContent xmlns:mc="http://schemas.openxmlformats.org/markup-compatibility/2006" xmlns:p14="http://schemas.microsoft.com/office/powerpoint/2010/main">
    <mc:Choice Requires="p14">
      <p:transition spd="slow" p14:dur="1500">
        <p:zoom/>
      </p:transition>
    </mc:Choice>
    <mc:Fallback xmlns="">
      <p:transition spd="slow">
        <p:zoom/>
      </p:transition>
    </mc:Fallback>
  </mc:AlternateContent>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3"/>
          <a:srcRect l="63542" t="22391" r="20209" b="18981"/>
          <a:stretch/>
        </p:blipFill>
        <p:spPr>
          <a:xfrm>
            <a:off x="1341120" y="106680"/>
            <a:ext cx="6608417" cy="6705601"/>
          </a:xfrm>
          <a:prstGeom prst="rect">
            <a:avLst/>
          </a:prstGeom>
        </p:spPr>
      </p:pic>
      <p:pic>
        <p:nvPicPr>
          <p:cNvPr id="7" name="Picture 6"/>
          <p:cNvPicPr>
            <a:picLocks noChangeAspect="1"/>
          </p:cNvPicPr>
          <p:nvPr/>
        </p:nvPicPr>
        <p:blipFill rotWithShape="1">
          <a:blip r:embed="rId3"/>
          <a:srcRect l="63876" t="88665" r="20209" b="5387"/>
          <a:stretch/>
        </p:blipFill>
        <p:spPr>
          <a:xfrm rot="20514506">
            <a:off x="39217" y="3093580"/>
            <a:ext cx="9212220" cy="533400"/>
          </a:xfrm>
          <a:prstGeom prst="rect">
            <a:avLst/>
          </a:prstGeom>
        </p:spPr>
      </p:pic>
    </p:spTree>
    <p:extLst>
      <p:ext uri="{BB962C8B-B14F-4D97-AF65-F5344CB8AC3E}">
        <p14:creationId xmlns:p14="http://schemas.microsoft.com/office/powerpoint/2010/main" val="189838155"/>
      </p:ext>
    </p:extLst>
  </p:cSld>
  <p:clrMapOvr>
    <a:masterClrMapping/>
  </p:clrMapOvr>
  <mc:AlternateContent xmlns:mc="http://schemas.openxmlformats.org/markup-compatibility/2006" xmlns:p14="http://schemas.microsoft.com/office/powerpoint/2010/main">
    <mc:Choice Requires="p14">
      <p:transition spd="slow" p14:dur="1500">
        <p:zoom/>
      </p:transition>
    </mc:Choice>
    <mc:Fallback xmlns="">
      <p:transition spd="slow">
        <p:zoom/>
      </p:transition>
    </mc:Fallback>
  </mc:AlternateContent>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Rectangle 1"/>
          <p:cNvSpPr>
            <a:spLocks noChangeArrowheads="1"/>
          </p:cNvSpPr>
          <p:nvPr/>
        </p:nvSpPr>
        <p:spPr bwMode="auto">
          <a:xfrm>
            <a:off x="152400" y="30778"/>
            <a:ext cx="8991600" cy="70326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4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Calibri" panose="020F0502020204030204" pitchFamily="34" charset="0"/>
                <a:ea typeface="Times New Roman" panose="02020603050405020304" pitchFamily="18" charset="0"/>
                <a:cs typeface="Calibri" panose="020F0502020204030204" pitchFamily="34" charset="0"/>
              </a:rPr>
              <a:t> </a:t>
            </a:r>
            <a:r>
              <a:rPr kumimoji="0" lang="en-US" altLang="en-US" sz="32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Helvetica" panose="020B0604020202020204" pitchFamily="34" charset="0"/>
                <a:ea typeface="Times New Roman" panose="02020603050405020304" pitchFamily="18" charset="0"/>
                <a:cs typeface="Calibri" panose="020F0502020204030204" pitchFamily="34" charset="0"/>
              </a:rPr>
              <a:t>CMS finalizes policies to bring innovative telehealth benefit to Medicare Advantage</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Helvetica" panose="020B0604020202020204" pitchFamily="34" charset="0"/>
                <a:ea typeface="Times New Roman" panose="02020603050405020304" pitchFamily="18" charset="0"/>
                <a:cs typeface="Calibri" panose="020F0502020204030204" pitchFamily="34" charset="0"/>
              </a:rPr>
              <a:t>April 5, </a:t>
            </a:r>
            <a:r>
              <a:rPr kumimoji="0" lang="en-US" altLang="en-US" sz="18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Helvetica" panose="020B0604020202020204" pitchFamily="34" charset="0"/>
                <a:ea typeface="Times New Roman" panose="02020603050405020304" pitchFamily="18" charset="0"/>
                <a:cs typeface="Calibri" panose="020F0502020204030204" pitchFamily="34" charset="0"/>
              </a:rPr>
              <a:t>2019</a:t>
            </a:r>
            <a:endParaRPr kumimoji="0" lang="en-US" altLang="en-US" sz="18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Arial" charset="0"/>
              <a:ea typeface="+mn-ea"/>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1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Helvetica" panose="020B0604020202020204" pitchFamily="34" charset="0"/>
                <a:ea typeface="Times New Roman" panose="02020603050405020304" pitchFamily="18" charset="0"/>
                <a:cs typeface="Calibri" panose="020F0502020204030204" pitchFamily="34" charset="0"/>
              </a:rPr>
              <a:t/>
            </a:r>
            <a:br>
              <a:rPr kumimoji="0" lang="en-US" altLang="en-US" sz="11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Helvetica" panose="020B0604020202020204" pitchFamily="34" charset="0"/>
                <a:ea typeface="Times New Roman" panose="02020603050405020304" pitchFamily="18" charset="0"/>
                <a:cs typeface="Calibri" panose="020F0502020204030204" pitchFamily="34" charset="0"/>
              </a:rPr>
            </a:br>
            <a:r>
              <a:rPr kumimoji="0" lang="en-US" altLang="en-US" sz="14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Helvetica" panose="020B0604020202020204" pitchFamily="34" charset="0"/>
                <a:ea typeface="Times New Roman" panose="02020603050405020304" pitchFamily="18" charset="0"/>
                <a:cs typeface="Calibri" panose="020F0502020204030204" pitchFamily="34" charset="0"/>
              </a:rPr>
              <a:t>	</a:t>
            </a:r>
            <a:r>
              <a:rPr kumimoji="0" lang="en-US" altLang="en-US" sz="1400" b="1" i="1"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Helvetica" panose="020B0604020202020204" pitchFamily="34" charset="0"/>
                <a:ea typeface="Times New Roman" panose="02020603050405020304" pitchFamily="18" charset="0"/>
                <a:cs typeface="Calibri" panose="020F0502020204030204" pitchFamily="34" charset="0"/>
              </a:rPr>
              <a:t>Final Rule will strengthen popular Medicare private health insurance plans, expand telehealth access for patients, and improve coordination for dual-eligible individuals</a:t>
            </a:r>
            <a:r>
              <a:rPr kumimoji="0" lang="en-US" altLang="en-US" sz="14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Helvetica" panose="020B0604020202020204" pitchFamily="34" charset="0"/>
                <a:ea typeface="Times New Roman" panose="02020603050405020304" pitchFamily="18" charset="0"/>
                <a:cs typeface="Calibri" panose="020F0502020204030204" pitchFamily="34" charset="0"/>
              </a:rPr>
              <a:t> </a:t>
            </a: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altLang="en-US" sz="8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Arial" charset="0"/>
              <a:ea typeface="+mn-ea"/>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4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Helvetica" panose="020B0604020202020204" pitchFamily="34" charset="0"/>
                <a:ea typeface="Times New Roman" panose="02020603050405020304" pitchFamily="18" charset="0"/>
                <a:cs typeface="Calibri" panose="020F0502020204030204" pitchFamily="34" charset="0"/>
              </a:rPr>
              <a:t>	The Centers for Medicare &amp; Medicaid Services (CMS) finalized policies that will increase plan choices and benefits, including allowing Medicare Advantage plans to include additional telehealth benefits. These policies continue the agency</a:t>
            </a:r>
            <a:r>
              <a:rPr kumimoji="0" lang="en-US" altLang="en-US" sz="14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Calibri" panose="020F0502020204030204" pitchFamily="34" charset="0"/>
                <a:ea typeface="Times New Roman" panose="02020603050405020304" pitchFamily="18" charset="0"/>
                <a:cs typeface="Calibri" panose="020F0502020204030204" pitchFamily="34" charset="0"/>
              </a:rPr>
              <a:t>’</a:t>
            </a:r>
            <a:r>
              <a:rPr kumimoji="0" lang="en-US" altLang="en-US" sz="14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Helvetica" panose="020B0604020202020204" pitchFamily="34" charset="0"/>
                <a:ea typeface="Times New Roman" panose="02020603050405020304" pitchFamily="18" charset="0"/>
                <a:cs typeface="Calibri" panose="020F0502020204030204" pitchFamily="34" charset="0"/>
              </a:rPr>
              <a:t>s efforts to modernize the Medicare Advantage and Part D programs, unleash innovation and drive competition to improve quality among private Medicare health and drug plans. </a:t>
            </a:r>
            <a:endParaRPr kumimoji="0" lang="en-US" altLang="en-US" sz="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Arial" charset="0"/>
              <a:ea typeface="+mn-ea"/>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8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Calibri" panose="020F0502020204030204" pitchFamily="34" charset="0"/>
                <a:ea typeface="Times New Roman" panose="02020603050405020304" pitchFamily="18" charset="0"/>
                <a:cs typeface="Calibri" panose="020F0502020204030204" pitchFamily="34" charset="0"/>
              </a:rPr>
              <a:t>	</a:t>
            </a:r>
            <a:r>
              <a:rPr kumimoji="0" lang="en-US" altLang="en-US" sz="14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Calibri" panose="020F0502020204030204" pitchFamily="34" charset="0"/>
                <a:ea typeface="Times New Roman" panose="02020603050405020304" pitchFamily="18" charset="0"/>
                <a:cs typeface="Calibri" panose="020F0502020204030204" pitchFamily="34" charset="0"/>
              </a:rPr>
              <a:t>“</a:t>
            </a:r>
            <a:r>
              <a:rPr kumimoji="0" lang="en-US" altLang="en-US" sz="14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Helvetica" panose="020B0604020202020204" pitchFamily="34" charset="0"/>
                <a:ea typeface="Times New Roman" panose="02020603050405020304" pitchFamily="18" charset="0"/>
                <a:cs typeface="Calibri" panose="020F0502020204030204" pitchFamily="34" charset="0"/>
              </a:rPr>
              <a:t>Today</a:t>
            </a:r>
            <a:r>
              <a:rPr kumimoji="0" lang="en-US" altLang="en-US" sz="14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Calibri" panose="020F0502020204030204" pitchFamily="34" charset="0"/>
                <a:ea typeface="Times New Roman" panose="02020603050405020304" pitchFamily="18" charset="0"/>
                <a:cs typeface="Calibri" panose="020F0502020204030204" pitchFamily="34" charset="0"/>
              </a:rPr>
              <a:t>’</a:t>
            </a:r>
            <a:r>
              <a:rPr kumimoji="0" lang="en-US" altLang="en-US" sz="14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Helvetica" panose="020B0604020202020204" pitchFamily="34" charset="0"/>
                <a:ea typeface="Times New Roman" panose="02020603050405020304" pitchFamily="18" charset="0"/>
                <a:cs typeface="Calibri" panose="020F0502020204030204" pitchFamily="34" charset="0"/>
              </a:rPr>
              <a:t>s policies represent a historic step in bringing innovative technology to Medicare beneficiaries,</a:t>
            </a:r>
            <a:r>
              <a:rPr kumimoji="0" lang="en-US" altLang="en-US" sz="14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Calibri" panose="020F0502020204030204" pitchFamily="34" charset="0"/>
                <a:ea typeface="Times New Roman" panose="02020603050405020304" pitchFamily="18" charset="0"/>
                <a:cs typeface="Calibri" panose="020F0502020204030204" pitchFamily="34" charset="0"/>
              </a:rPr>
              <a:t>”</a:t>
            </a:r>
            <a:r>
              <a:rPr kumimoji="0" lang="en-US" altLang="en-US" sz="14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Helvetica" panose="020B0604020202020204" pitchFamily="34" charset="0"/>
                <a:ea typeface="Times New Roman" panose="02020603050405020304" pitchFamily="18" charset="0"/>
                <a:cs typeface="Calibri" panose="020F0502020204030204" pitchFamily="34" charset="0"/>
              </a:rPr>
              <a:t> said CMS Administrator </a:t>
            </a:r>
            <a:r>
              <a:rPr kumimoji="0" lang="en-US" altLang="en-US" sz="1400" b="1" i="0" u="none" strike="noStrike" kern="1200" cap="none" spc="0" normalizeH="0" baseline="0" noProof="0" dirty="0" err="1" smtClean="0">
                <a:ln>
                  <a:noFill/>
                </a:ln>
                <a:solidFill>
                  <a:prstClr val="white"/>
                </a:solidFill>
                <a:effectLst>
                  <a:outerShdw blurRad="38100" dist="38100" dir="2700000" algn="tl">
                    <a:srgbClr val="000000">
                      <a:alpha val="43137"/>
                    </a:srgbClr>
                  </a:outerShdw>
                </a:effectLst>
                <a:uLnTx/>
                <a:uFillTx/>
                <a:latin typeface="Helvetica" panose="020B0604020202020204" pitchFamily="34" charset="0"/>
                <a:ea typeface="Times New Roman" panose="02020603050405020304" pitchFamily="18" charset="0"/>
                <a:cs typeface="Calibri" panose="020F0502020204030204" pitchFamily="34" charset="0"/>
              </a:rPr>
              <a:t>Seema</a:t>
            </a:r>
            <a:r>
              <a:rPr kumimoji="0" lang="en-US" altLang="en-US" sz="14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Helvetica" panose="020B0604020202020204" pitchFamily="34" charset="0"/>
                <a:ea typeface="Times New Roman" panose="02020603050405020304" pitchFamily="18" charset="0"/>
                <a:cs typeface="Calibri" panose="020F0502020204030204" pitchFamily="34" charset="0"/>
              </a:rPr>
              <a:t> </a:t>
            </a:r>
            <a:r>
              <a:rPr kumimoji="0" lang="en-US" altLang="en-US" sz="1400" b="1" i="0" u="none" strike="noStrike" kern="1200" cap="none" spc="0" normalizeH="0" baseline="0" noProof="0" dirty="0" err="1" smtClean="0">
                <a:ln>
                  <a:noFill/>
                </a:ln>
                <a:solidFill>
                  <a:prstClr val="white"/>
                </a:solidFill>
                <a:effectLst>
                  <a:outerShdw blurRad="38100" dist="38100" dir="2700000" algn="tl">
                    <a:srgbClr val="000000">
                      <a:alpha val="43137"/>
                    </a:srgbClr>
                  </a:outerShdw>
                </a:effectLst>
                <a:uLnTx/>
                <a:uFillTx/>
                <a:latin typeface="Helvetica" panose="020B0604020202020204" pitchFamily="34" charset="0"/>
                <a:ea typeface="Times New Roman" panose="02020603050405020304" pitchFamily="18" charset="0"/>
                <a:cs typeface="Calibri" panose="020F0502020204030204" pitchFamily="34" charset="0"/>
              </a:rPr>
              <a:t>Verma</a:t>
            </a:r>
            <a:r>
              <a:rPr kumimoji="0" lang="en-US" altLang="en-US" sz="14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Helvetica" panose="020B0604020202020204" pitchFamily="34" charset="0"/>
                <a:ea typeface="Times New Roman" panose="02020603050405020304" pitchFamily="18" charset="0"/>
                <a:cs typeface="Calibri" panose="020F0502020204030204" pitchFamily="34" charset="0"/>
              </a:rPr>
              <a:t>. </a:t>
            </a:r>
            <a:r>
              <a:rPr kumimoji="0" lang="en-US" altLang="en-US" sz="14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Calibri" panose="020F0502020204030204" pitchFamily="34" charset="0"/>
                <a:ea typeface="Times New Roman" panose="02020603050405020304" pitchFamily="18" charset="0"/>
                <a:cs typeface="Calibri" panose="020F0502020204030204" pitchFamily="34" charset="0"/>
              </a:rPr>
              <a:t>“</a:t>
            </a:r>
            <a:r>
              <a:rPr kumimoji="0" lang="en-US" altLang="en-US" sz="14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Helvetica" panose="020B0604020202020204" pitchFamily="34" charset="0"/>
                <a:ea typeface="Times New Roman" panose="02020603050405020304" pitchFamily="18" charset="0"/>
                <a:cs typeface="Calibri" panose="020F0502020204030204" pitchFamily="34" charset="0"/>
              </a:rPr>
              <a:t>With these new telehealth benefits, Medicare Advantage enrollees will be able to access the latest technology and have greater access to telehealth. By providing greater flexibility to Medicare Advantage plans, beneficiaries can receive more benefits, at lower costs and better quality.</a:t>
            </a:r>
            <a:r>
              <a:rPr kumimoji="0" lang="en-US" altLang="en-US" sz="14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Calibri" panose="020F0502020204030204" pitchFamily="34" charset="0"/>
                <a:ea typeface="Times New Roman" panose="02020603050405020304" pitchFamily="18" charset="0"/>
                <a:cs typeface="Calibri" panose="020F0502020204030204" pitchFamily="34" charset="0"/>
              </a:rPr>
              <a:t>”</a:t>
            </a:r>
            <a:r>
              <a:rPr kumimoji="0" lang="en-US" altLang="en-US" sz="14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Helvetica" panose="020B0604020202020204" pitchFamily="34" charset="0"/>
                <a:ea typeface="Times New Roman" panose="02020603050405020304" pitchFamily="18" charset="0"/>
                <a:cs typeface="Calibri" panose="020F0502020204030204" pitchFamily="34" charset="0"/>
              </a:rPr>
              <a:t> The final policies announced today leverage new authorities provided to CMS in the Bipartisan Budget Act of 2018, which President Trump signed into law last year. CMS is finalizing changes that would allow Medicare Advantage beneficiaries to access additional telehealth benefits, starting in plan year 2020. </a:t>
            </a:r>
            <a:endParaRPr kumimoji="0" lang="en-US" altLang="en-US" sz="8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Arial" charset="0"/>
              <a:ea typeface="+mn-ea"/>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4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Helvetica" panose="020B0604020202020204" pitchFamily="34" charset="0"/>
                <a:ea typeface="Times New Roman" panose="02020603050405020304" pitchFamily="18" charset="0"/>
                <a:cs typeface="Calibri" panose="020F0502020204030204" pitchFamily="34" charset="0"/>
              </a:rPr>
              <a:t>	These additional telehealth benefits offer patients the option to receive health care services from places like their homes, rather than requiring them to go to a healthcare facility. Before this year, seniors in Original Medicare could only receive certain telehealth services if they live in rural areas. Starting this year, Original Medicare began paying for virtual check-ins across the country, meaning patients can connect with their doctors by phone or video chat. Historically, Medicare Advantage plans have been able to offer more telehealth services, compared to Original Medicare, as part of their supplemental benefits. But with the final rule, it will be more likely that plans will offer the additional telehealth benefits outside of supplemental benefits, expanding patients</a:t>
            </a:r>
            <a:r>
              <a:rPr kumimoji="0" lang="en-US" altLang="en-US" sz="14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Calibri" panose="020F0502020204030204" pitchFamily="34" charset="0"/>
                <a:ea typeface="Times New Roman" panose="02020603050405020304" pitchFamily="18" charset="0"/>
                <a:cs typeface="Calibri" panose="020F0502020204030204" pitchFamily="34" charset="0"/>
              </a:rPr>
              <a:t>’</a:t>
            </a:r>
            <a:r>
              <a:rPr kumimoji="0" lang="en-US" altLang="en-US" sz="14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Helvetica" panose="020B0604020202020204" pitchFamily="34" charset="0"/>
                <a:ea typeface="Times New Roman" panose="02020603050405020304" pitchFamily="18" charset="0"/>
                <a:cs typeface="Calibri" panose="020F0502020204030204" pitchFamily="34" charset="0"/>
              </a:rPr>
              <a:t> access to telehealth services from more providers and in more parts of the country than before, whether they live in rural or urban areas. </a:t>
            </a:r>
            <a:endParaRPr kumimoji="0" lang="en-US" altLang="en-US" sz="1800" b="1" i="0" u="none" strike="noStrike" kern="1200" cap="none" spc="0" normalizeH="0" baseline="0" noProof="0" dirty="0" smtClean="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2547237709"/>
      </p:ext>
    </p:extLst>
  </p:cSld>
  <p:clrMapOvr>
    <a:masterClrMapping/>
  </p:clrMapOvr>
  <mc:AlternateContent xmlns:mc="http://schemas.openxmlformats.org/markup-compatibility/2006" xmlns:p14="http://schemas.microsoft.com/office/powerpoint/2010/main">
    <mc:Choice Requires="p14">
      <p:transition spd="slow" p14:dur="1500">
        <p:zoom/>
      </p:transition>
    </mc:Choice>
    <mc:Fallback xmlns="">
      <p:transition spd="slow">
        <p:zoom/>
      </p:transition>
    </mc:Fallback>
  </mc:AlternateContent>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3"/>
          <a:srcRect l="55626" t="12962" r="6249" b="10001"/>
          <a:stretch/>
        </p:blipFill>
        <p:spPr>
          <a:xfrm>
            <a:off x="76200" y="609600"/>
            <a:ext cx="8983540" cy="5105400"/>
          </a:xfrm>
          <a:prstGeom prst="rect">
            <a:avLst/>
          </a:prstGeom>
        </p:spPr>
      </p:pic>
      <p:sp>
        <p:nvSpPr>
          <p:cNvPr id="3" name="Oval 2"/>
          <p:cNvSpPr/>
          <p:nvPr/>
        </p:nvSpPr>
        <p:spPr>
          <a:xfrm>
            <a:off x="25401" y="2895600"/>
            <a:ext cx="1752600" cy="609600"/>
          </a:xfrm>
          <a:prstGeom prst="ellipse">
            <a:avLst/>
          </a:prstGeom>
          <a:noFill/>
          <a:ln w="57150" cmpd="sng">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Palatino Linotype"/>
              <a:ea typeface="+mn-ea"/>
              <a:cs typeface="+mn-cs"/>
            </a:endParaRPr>
          </a:p>
        </p:txBody>
      </p:sp>
    </p:spTree>
    <p:extLst>
      <p:ext uri="{BB962C8B-B14F-4D97-AF65-F5344CB8AC3E}">
        <p14:creationId xmlns:p14="http://schemas.microsoft.com/office/powerpoint/2010/main" val="2332395000"/>
      </p:ext>
    </p:extLst>
  </p:cSld>
  <p:clrMapOvr>
    <a:masterClrMapping/>
  </p:clrMapOvr>
  <mc:AlternateContent xmlns:mc="http://schemas.openxmlformats.org/markup-compatibility/2006" xmlns:p14="http://schemas.microsoft.com/office/powerpoint/2010/main">
    <mc:Choice Requires="p14">
      <p:transition spd="slow" p14:dur="1500">
        <p:zoom/>
      </p:transition>
    </mc:Choice>
    <mc:Fallback xmlns="">
      <p:transition spd="slow">
        <p:zoom/>
      </p:transition>
    </mc:Fallback>
  </mc:AlternateContent>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3"/>
          <a:srcRect l="57083" t="15926" r="13125" b="4814"/>
          <a:stretch/>
        </p:blipFill>
        <p:spPr>
          <a:xfrm>
            <a:off x="183735" y="172116"/>
            <a:ext cx="8731665" cy="6533484"/>
          </a:xfrm>
          <a:prstGeom prst="rect">
            <a:avLst/>
          </a:prstGeom>
        </p:spPr>
      </p:pic>
    </p:spTree>
    <p:extLst>
      <p:ext uri="{BB962C8B-B14F-4D97-AF65-F5344CB8AC3E}">
        <p14:creationId xmlns:p14="http://schemas.microsoft.com/office/powerpoint/2010/main" val="1331569676"/>
      </p:ext>
    </p:extLst>
  </p:cSld>
  <p:clrMapOvr>
    <a:masterClrMapping/>
  </p:clrMapOvr>
  <mc:AlternateContent xmlns:mc="http://schemas.openxmlformats.org/markup-compatibility/2006" xmlns:p14="http://schemas.microsoft.com/office/powerpoint/2010/main">
    <mc:Choice Requires="p14">
      <p:transition spd="slow" p14:dur="1500">
        <p:zoom/>
      </p:transition>
    </mc:Choice>
    <mc:Fallback xmlns="">
      <p:transition spd="slow">
        <p:zoom/>
      </p:transition>
    </mc:Fallback>
  </mc:AlternateContent>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pic>
        <p:nvPicPr>
          <p:cNvPr id="45058" name="Picture 2"/>
          <p:cNvPicPr>
            <a:picLocks noChangeAspect="1"/>
          </p:cNvPicPr>
          <p:nvPr/>
        </p:nvPicPr>
        <p:blipFill>
          <a:blip r:embed="rId3">
            <a:extLst>
              <a:ext uri="{28A0092B-C50C-407E-A947-70E740481C1C}">
                <a14:useLocalDpi xmlns:a14="http://schemas.microsoft.com/office/drawing/2010/main" val="0"/>
              </a:ext>
            </a:extLst>
          </a:blip>
          <a:srcRect l="57260" t="22330" r="16283" b="5972"/>
          <a:stretch>
            <a:fillRect/>
          </a:stretch>
        </p:blipFill>
        <p:spPr bwMode="auto">
          <a:xfrm>
            <a:off x="152400" y="1524000"/>
            <a:ext cx="8839200" cy="5227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itle 1"/>
          <p:cNvSpPr txBox="1">
            <a:spLocks/>
          </p:cNvSpPr>
          <p:nvPr/>
        </p:nvSpPr>
        <p:spPr bwMode="auto">
          <a:xfrm>
            <a:off x="-76200" y="0"/>
            <a:ext cx="9144000" cy="1676400"/>
          </a:xfrm>
          <a:prstGeom prst="rect">
            <a:avLst/>
          </a:prstGeom>
          <a:noFill/>
          <a:ln w="9525">
            <a:noFill/>
            <a:miter lim="800000"/>
            <a:headEnd/>
            <a:tailEnd/>
          </a:ln>
          <a:effectLst>
            <a:outerShdw dist="35560" dir="2700000" algn="ctr" rotWithShape="0">
              <a:schemeClr val="tx1"/>
            </a:outerShdw>
          </a:effectLst>
        </p:spPr>
        <p:txBody>
          <a:bodyPr lIns="91333" tIns="45667" rIns="91333" bIns="45667"/>
          <a:lstStyle/>
          <a:p>
            <a:pPr marL="0" marR="0" lvl="0" indent="0" algn="ctr" defTabSz="913331" rtl="0" eaLnBrk="1" fontAlgn="base" latinLnBrk="0" hangingPunct="1">
              <a:lnSpc>
                <a:spcPct val="85000"/>
              </a:lnSpc>
              <a:spcBef>
                <a:spcPct val="0"/>
              </a:spcBef>
              <a:spcAft>
                <a:spcPct val="0"/>
              </a:spcAft>
              <a:buClrTx/>
              <a:buSzTx/>
              <a:buFontTx/>
              <a:buNone/>
              <a:tabLst/>
              <a:defRPr/>
            </a:pPr>
            <a:r>
              <a:rPr kumimoji="0" lang="en-US" sz="4000" b="1" i="0" u="none" strike="noStrike" kern="0" cap="none" spc="0" normalizeH="0" baseline="0" noProof="0" dirty="0">
                <a:ln>
                  <a:noFill/>
                </a:ln>
                <a:solidFill>
                  <a:srgbClr val="FFC60D"/>
                </a:solidFill>
                <a:effectLst>
                  <a:outerShdw blurRad="38100" dist="38100" dir="2700000" algn="tl">
                    <a:srgbClr val="000000">
                      <a:alpha val="43137"/>
                    </a:srgbClr>
                  </a:outerShdw>
                </a:effectLst>
                <a:uLnTx/>
                <a:uFillTx/>
                <a:latin typeface="Arial" charset="0"/>
                <a:ea typeface="+mn-ea"/>
                <a:cs typeface="Arial" pitchFamily="34" charset="0"/>
              </a:rPr>
              <a:t>Dental Hygiene Practice Act Overview: Permitted Functions and Supervision Levels by State</a:t>
            </a:r>
          </a:p>
        </p:txBody>
      </p:sp>
      <p:sp>
        <p:nvSpPr>
          <p:cNvPr id="4" name="Oval 3"/>
          <p:cNvSpPr/>
          <p:nvPr/>
        </p:nvSpPr>
        <p:spPr>
          <a:xfrm>
            <a:off x="3381375" y="1447800"/>
            <a:ext cx="609600" cy="3429000"/>
          </a:xfrm>
          <a:prstGeom prst="ellipse">
            <a:avLst/>
          </a:prstGeom>
          <a:noFill/>
          <a:ln w="63500" cmpd="sng">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Palatino Linotype"/>
              <a:ea typeface="+mn-ea"/>
              <a:cs typeface="+mn-cs"/>
            </a:endParaRPr>
          </a:p>
        </p:txBody>
      </p:sp>
    </p:spTree>
    <p:extLst>
      <p:ext uri="{BB962C8B-B14F-4D97-AF65-F5344CB8AC3E}">
        <p14:creationId xmlns:p14="http://schemas.microsoft.com/office/powerpoint/2010/main" val="166620484"/>
      </p:ext>
    </p:extLst>
  </p:cSld>
  <p:clrMapOvr>
    <a:masterClrMapping/>
  </p:clrMapOvr>
  <mc:AlternateContent xmlns:mc="http://schemas.openxmlformats.org/markup-compatibility/2006" xmlns:p14="http://schemas.microsoft.com/office/powerpoint/2010/main">
    <mc:Choice Requires="p14">
      <p:transition spd="slow" p14:dur="1500">
        <p:zoom/>
      </p:transition>
    </mc:Choice>
    <mc:Fallback xmlns="">
      <p:transition spd="slow">
        <p:zoom/>
      </p:transition>
    </mc:Fallback>
  </mc:AlternateContent>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3"/>
          <a:srcRect l="57709" t="20741" r="14582" b="5186"/>
          <a:stretch/>
        </p:blipFill>
        <p:spPr>
          <a:xfrm>
            <a:off x="152400" y="76200"/>
            <a:ext cx="8817102" cy="6629400"/>
          </a:xfrm>
          <a:prstGeom prst="rect">
            <a:avLst/>
          </a:prstGeom>
        </p:spPr>
      </p:pic>
      <p:sp>
        <p:nvSpPr>
          <p:cNvPr id="3" name="Oval 2"/>
          <p:cNvSpPr/>
          <p:nvPr/>
        </p:nvSpPr>
        <p:spPr>
          <a:xfrm>
            <a:off x="5257800" y="4800600"/>
            <a:ext cx="1905000" cy="609600"/>
          </a:xfrm>
          <a:prstGeom prst="ellipse">
            <a:avLst/>
          </a:prstGeom>
          <a:noFill/>
          <a:ln w="57150" cmpd="sng">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Palatino Linotype"/>
              <a:ea typeface="+mn-ea"/>
              <a:cs typeface="+mn-cs"/>
            </a:endParaRPr>
          </a:p>
        </p:txBody>
      </p:sp>
      <p:sp>
        <p:nvSpPr>
          <p:cNvPr id="5" name="Oval 4"/>
          <p:cNvSpPr/>
          <p:nvPr/>
        </p:nvSpPr>
        <p:spPr>
          <a:xfrm>
            <a:off x="5029200" y="381000"/>
            <a:ext cx="1905000" cy="609600"/>
          </a:xfrm>
          <a:prstGeom prst="ellipse">
            <a:avLst/>
          </a:prstGeom>
          <a:noFill/>
          <a:ln w="57150" cmpd="sng">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Palatino Linotype"/>
              <a:ea typeface="+mn-ea"/>
              <a:cs typeface="+mn-cs"/>
            </a:endParaRPr>
          </a:p>
        </p:txBody>
      </p:sp>
    </p:spTree>
    <p:extLst>
      <p:ext uri="{BB962C8B-B14F-4D97-AF65-F5344CB8AC3E}">
        <p14:creationId xmlns:p14="http://schemas.microsoft.com/office/powerpoint/2010/main" val="3945873765"/>
      </p:ext>
    </p:extLst>
  </p:cSld>
  <p:clrMapOvr>
    <a:masterClrMapping/>
  </p:clrMapOvr>
  <mc:AlternateContent xmlns:mc="http://schemas.openxmlformats.org/markup-compatibility/2006" xmlns:p14="http://schemas.microsoft.com/office/powerpoint/2010/main">
    <mc:Choice Requires="p14">
      <p:transition spd="slow" p14:dur="1500">
        <p:zoom/>
      </p:transition>
    </mc:Choice>
    <mc:Fallback xmlns="">
      <p:transition spd="slow">
        <p:zoom/>
      </p:transition>
    </mc:Fallback>
  </mc:AlternateContent>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lum/>
          </a:blip>
          <a:srcRect/>
          <a:stretch>
            <a:fillRect l="-25000" r="-25000"/>
          </a:stretch>
        </a:blipFill>
        <a:effectLst/>
      </p:bgPr>
    </p:bg>
    <p:spTree>
      <p:nvGrpSpPr>
        <p:cNvPr id="1" name=""/>
        <p:cNvGrpSpPr/>
        <p:nvPr/>
      </p:nvGrpSpPr>
      <p:grpSpPr>
        <a:xfrm>
          <a:off x="0" y="0"/>
          <a:ext cx="0" cy="0"/>
          <a:chOff x="0" y="0"/>
          <a:chExt cx="0" cy="0"/>
        </a:xfrm>
      </p:grpSpPr>
      <p:pic>
        <p:nvPicPr>
          <p:cNvPr id="6" name="Picture 10" descr="Image result for opportunitie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 y="494339"/>
            <a:ext cx="8873557" cy="5830261"/>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p:cNvPicPr>
            <a:picLocks noChangeAspect="1"/>
          </p:cNvPicPr>
          <p:nvPr/>
        </p:nvPicPr>
        <p:blipFill>
          <a:blip r:embed="rId4"/>
          <a:stretch>
            <a:fillRect/>
          </a:stretch>
        </p:blipFill>
        <p:spPr>
          <a:xfrm>
            <a:off x="152400" y="155829"/>
            <a:ext cx="2968441" cy="1488903"/>
          </a:xfrm>
          <a:prstGeom prst="rect">
            <a:avLst/>
          </a:prstGeom>
        </p:spPr>
      </p:pic>
      <p:pic>
        <p:nvPicPr>
          <p:cNvPr id="9" name="Picture 2" descr="Image result for opportunities"/>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731553" y="123200"/>
            <a:ext cx="2294404" cy="1554817"/>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6" descr="Image result for opportunities"/>
          <p:cNvPicPr>
            <a:picLocks noChangeAspect="1" noChangeArrowheads="1"/>
          </p:cNvPicPr>
          <p:nvPr/>
        </p:nvPicPr>
        <p:blipFill rotWithShape="1">
          <a:blip r:embed="rId6">
            <a:extLst>
              <a:ext uri="{28A0092B-C50C-407E-A947-70E740481C1C}">
                <a14:useLocalDpi xmlns:a14="http://schemas.microsoft.com/office/drawing/2010/main" val="0"/>
              </a:ext>
            </a:extLst>
          </a:blip>
          <a:srcRect l="16284" t="33594" r="14404" b="33082"/>
          <a:stretch/>
        </p:blipFill>
        <p:spPr bwMode="auto">
          <a:xfrm>
            <a:off x="7037713" y="5198632"/>
            <a:ext cx="1988244" cy="1533789"/>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8" descr="Image result for opportunities"/>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44035" y="5112907"/>
            <a:ext cx="2176743" cy="1630457"/>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1"/>
          <p:cNvSpPr>
            <a:spLocks noGrp="1" noChangeArrowheads="1"/>
          </p:cNvSpPr>
          <p:nvPr>
            <p:ph idx="1"/>
          </p:nvPr>
        </p:nvSpPr>
        <p:spPr bwMode="auto">
          <a:xfrm>
            <a:off x="817278" y="1524000"/>
            <a:ext cx="7543800" cy="4648200"/>
          </a:xfrm>
          <a:extLst>
            <a:ext uri="{909E8E84-426E-40dd-AFC4-6F175D3DCCD1}">
              <a14:hiddenFill xmlns:mc="http://schemas.openxmlformats.org/markup-compatibility/2006" xmlns:mv="urn:schemas-microsoft-com:mac:vml" xmlns:a14="http://schemas.microsoft.com/office/drawing/2010/main" xmlns="">
                <a:solidFill>
                  <a:srgbClr val="FFFFFF"/>
                </a:solidFill>
              </a14:hiddenFill>
            </a:ext>
            <a:ext uri="{91240B29-F687-4f45-9708-019B960494DF}">
              <a14:hiddenLine xmlns:mc="http://schemas.openxmlformats.org/markup-compatibility/2006" xmlns:mv="urn:schemas-microsoft-com:mac:vml" xmlns:a14="http://schemas.microsoft.com/office/drawing/2010/main" xmlns="" w="12700">
                <a:solidFill>
                  <a:schemeClr val="tx1"/>
                </a:solidFill>
                <a:miter lim="800000"/>
                <a:headEnd/>
                <a:tailEnd/>
              </a14:hiddenLine>
            </a:ext>
          </a:extLst>
        </p:spPr>
        <p:txBody>
          <a:bodyPr vert="horz" wrap="square" lIns="49937" tIns="49937" rIns="49937" bIns="49937" numCol="1" rtlCol="0" anchor="t" anchorCtr="0" compatLnSpc="1">
            <a:prstTxWarp prst="textNoShape">
              <a:avLst/>
            </a:prstTxWarp>
            <a:noAutofit/>
          </a:bodyPr>
          <a:lstStyle/>
          <a:p>
            <a:pPr marL="680421" lvl="1" indent="-287151" algn="ctr">
              <a:lnSpc>
                <a:spcPct val="100000"/>
              </a:lnSpc>
              <a:spcBef>
                <a:spcPts val="1059"/>
              </a:spcBef>
              <a:spcAft>
                <a:spcPts val="529"/>
              </a:spcAft>
              <a:buNone/>
            </a:pPr>
            <a:r>
              <a:rPr lang="en-US" sz="3600" b="1" i="1" dirty="0"/>
              <a:t>Our lives improve not at the moment </a:t>
            </a:r>
            <a:r>
              <a:rPr lang="en-US" sz="3600" b="1" i="1" dirty="0" smtClean="0"/>
              <a:t>of </a:t>
            </a:r>
            <a:r>
              <a:rPr lang="en-US" sz="3600" b="1" i="1" dirty="0"/>
              <a:t>invention, </a:t>
            </a:r>
            <a:r>
              <a:rPr lang="en-US" sz="3600" b="1" i="1" dirty="0" smtClean="0"/>
              <a:t>but </a:t>
            </a:r>
            <a:r>
              <a:rPr lang="en-US" sz="3600" b="1" i="1" dirty="0"/>
              <a:t>when we accept it as </a:t>
            </a:r>
            <a:r>
              <a:rPr lang="en-US" sz="3600" b="1" i="1" dirty="0" smtClean="0"/>
              <a:t>essential. </a:t>
            </a:r>
          </a:p>
          <a:p>
            <a:pPr marL="680421" lvl="1" indent="-287151" algn="ctr">
              <a:lnSpc>
                <a:spcPct val="100000"/>
              </a:lnSpc>
              <a:spcBef>
                <a:spcPts val="1059"/>
              </a:spcBef>
              <a:spcAft>
                <a:spcPts val="529"/>
              </a:spcAft>
              <a:buNone/>
            </a:pPr>
            <a:r>
              <a:rPr lang="en-US" sz="3600" b="1" i="1" u="sng" dirty="0" smtClean="0"/>
              <a:t>And</a:t>
            </a:r>
          </a:p>
          <a:p>
            <a:pPr marL="680421" lvl="1" indent="-287151" algn="ctr">
              <a:lnSpc>
                <a:spcPct val="100000"/>
              </a:lnSpc>
              <a:spcBef>
                <a:spcPts val="1059"/>
              </a:spcBef>
              <a:spcAft>
                <a:spcPts val="529"/>
              </a:spcAft>
              <a:buNone/>
            </a:pPr>
            <a:r>
              <a:rPr lang="en-US" sz="3600" i="1" dirty="0"/>
              <a:t>A</a:t>
            </a:r>
            <a:r>
              <a:rPr lang="en-US" sz="3600" b="1" i="1" dirty="0" smtClean="0"/>
              <a:t>djust our Workplace </a:t>
            </a:r>
            <a:r>
              <a:rPr lang="en-US" sz="3600" i="1" dirty="0"/>
              <a:t>C</a:t>
            </a:r>
            <a:r>
              <a:rPr lang="en-US" sz="3600" b="1" i="1" dirty="0" smtClean="0"/>
              <a:t>ulture and Rules and Regulations</a:t>
            </a:r>
            <a:r>
              <a:rPr lang="en-US" sz="3600" b="1" dirty="0" smtClean="0"/>
              <a:t>.</a:t>
            </a:r>
            <a:endParaRPr lang="en-US" sz="4000" dirty="0"/>
          </a:p>
        </p:txBody>
      </p:sp>
    </p:spTree>
    <p:extLst>
      <p:ext uri="{BB962C8B-B14F-4D97-AF65-F5344CB8AC3E}">
        <p14:creationId xmlns:p14="http://schemas.microsoft.com/office/powerpoint/2010/main" val="458293392"/>
      </p:ext>
    </p:extLst>
  </p:cSld>
  <p:clrMapOvr>
    <a:masterClrMapping/>
  </p:clrMapOvr>
  <mc:AlternateContent xmlns:mc="http://schemas.openxmlformats.org/markup-compatibility/2006" xmlns:p14="http://schemas.microsoft.com/office/powerpoint/2010/main">
    <mc:Choice Requires="p14">
      <p:transition spd="slow" p14:dur="1500">
        <p:zoom/>
      </p:transition>
    </mc:Choice>
    <mc:Fallback xmlns="">
      <p:transition spd="slow">
        <p:zoom/>
      </p:transition>
    </mc:Fallback>
  </mc:AlternateContent>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lum/>
          </a:blip>
          <a:srcRect/>
          <a:stretch>
            <a:fillRect l="-25000" r="-25000"/>
          </a:stretch>
        </a:blipFill>
        <a:effectLst/>
      </p:bgPr>
    </p:bg>
    <p:spTree>
      <p:nvGrpSpPr>
        <p:cNvPr id="1" name=""/>
        <p:cNvGrpSpPr/>
        <p:nvPr/>
      </p:nvGrpSpPr>
      <p:grpSpPr>
        <a:xfrm>
          <a:off x="0" y="0"/>
          <a:ext cx="0" cy="0"/>
          <a:chOff x="0" y="0"/>
          <a:chExt cx="0" cy="0"/>
        </a:xfrm>
      </p:grpSpPr>
      <p:sp>
        <p:nvSpPr>
          <p:cNvPr id="12" name="TextBox 11"/>
          <p:cNvSpPr txBox="1"/>
          <p:nvPr/>
        </p:nvSpPr>
        <p:spPr>
          <a:xfrm>
            <a:off x="0" y="180482"/>
            <a:ext cx="9144000" cy="984768"/>
          </a:xfrm>
          <a:prstGeom prst="rect">
            <a:avLst/>
          </a:prstGeom>
          <a:noFill/>
          <a:effectLst>
            <a:outerShdw blurRad="50800" dist="38100" dir="2700000" algn="tl" rotWithShape="0">
              <a:schemeClr val="bg2">
                <a:alpha val="40000"/>
              </a:schemeClr>
            </a:outerShdw>
          </a:effectLst>
        </p:spPr>
        <p:txBody>
          <a:bodyPr wrap="square" lIns="91322" tIns="45662" rIns="91322" bIns="45662"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FFC000"/>
                </a:solidFill>
                <a:effectLst/>
                <a:uLnTx/>
                <a:uFillTx/>
                <a:latin typeface="Arial" pitchFamily="34" charset="0"/>
                <a:ea typeface="+mn-ea"/>
                <a:cs typeface="Arial" pitchFamily="34" charset="0"/>
              </a:rPr>
              <a:t>Alabama Public Health</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00" b="0" i="0" u="none" strike="noStrike" kern="1200" cap="none" spc="0" normalizeH="0" baseline="0" noProof="0" dirty="0">
              <a:ln>
                <a:noFill/>
              </a:ln>
              <a:solidFill>
                <a:srgbClr val="000000"/>
              </a:solidFill>
              <a:effectLst/>
              <a:uLnTx/>
              <a:uFillTx/>
              <a:latin typeface="Calibri"/>
              <a:ea typeface="+mn-ea"/>
              <a:cs typeface="+mn-cs"/>
            </a:endParaRPr>
          </a:p>
        </p:txBody>
      </p:sp>
      <p:pic>
        <p:nvPicPr>
          <p:cNvPr id="13" name="Picture 2" descr="C:\Users\hp2msmit\AppData\Local\Temp\notes1B8056\IMG_0590.JPG"/>
          <p:cNvPicPr>
            <a:picLocks noChangeAspect="1" noChangeArrowheads="1"/>
          </p:cNvPicPr>
          <p:nvPr/>
        </p:nvPicPr>
        <p:blipFill>
          <a:blip r:embed="rId3" cstate="print"/>
          <a:srcRect l="9000" t="12000" r="2250" b="1500"/>
          <a:stretch>
            <a:fillRect/>
          </a:stretch>
        </p:blipFill>
        <p:spPr bwMode="auto">
          <a:xfrm>
            <a:off x="312279" y="914675"/>
            <a:ext cx="2278521" cy="1616579"/>
          </a:xfrm>
          <a:prstGeom prst="rect">
            <a:avLst/>
          </a:prstGeom>
          <a:noFill/>
        </p:spPr>
      </p:pic>
      <p:sp>
        <p:nvSpPr>
          <p:cNvPr id="17" name="TextBox 16"/>
          <p:cNvSpPr txBox="1">
            <a:spLocks noChangeArrowheads="1"/>
          </p:cNvSpPr>
          <p:nvPr/>
        </p:nvSpPr>
        <p:spPr>
          <a:xfrm>
            <a:off x="1096099" y="1676400"/>
            <a:ext cx="8047901" cy="4114800"/>
          </a:xfrm>
          <a:prstGeom prst="rect">
            <a:avLst/>
          </a:prstGeom>
          <a:noFill/>
          <a:effectLst>
            <a:outerShdw dist="35560" dir="2700000" algn="tl" rotWithShape="0">
              <a:schemeClr val="bg2"/>
            </a:outerShdw>
          </a:effectLst>
        </p:spPr>
        <p:txBody>
          <a:bodyPr lIns="91333" tIns="45667" rIns="91333" bIns="45667"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819719" rtl="0" eaLnBrk="1" fontAlgn="auto" latinLnBrk="0" hangingPunct="1">
              <a:lnSpc>
                <a:spcPct val="90000"/>
              </a:lnSpc>
              <a:spcBef>
                <a:spcPts val="0"/>
              </a:spcBef>
              <a:spcAft>
                <a:spcPts val="538"/>
              </a:spcAft>
              <a:buClrTx/>
              <a:buSzTx/>
              <a:buFontTx/>
              <a:buNone/>
              <a:tabLst/>
              <a:defRPr/>
            </a:pPr>
            <a:r>
              <a:rPr kumimoji="0" lang="en-US" sz="2800" b="1" i="0" u="sng" strike="noStrike" kern="1200" cap="none" spc="0" normalizeH="0" baseline="0" noProof="0" dirty="0" smtClean="0">
                <a:ln>
                  <a:noFill/>
                </a:ln>
                <a:solidFill>
                  <a:srgbClr val="FFFFFF"/>
                </a:solidFill>
                <a:effectLst/>
                <a:uLnTx/>
                <a:uFillTx/>
                <a:latin typeface="Arial" pitchFamily="34" charset="0"/>
                <a:ea typeface="+mn-ea"/>
                <a:cs typeface="Arial" pitchFamily="34" charset="0"/>
              </a:rPr>
              <a:t>Office of Telehealth</a:t>
            </a:r>
          </a:p>
          <a:p>
            <a:pPr marL="0" marR="0" lvl="0" indent="0" algn="ctr" defTabSz="819719" rtl="0" eaLnBrk="1" fontAlgn="auto" latinLnBrk="0" hangingPunct="1">
              <a:lnSpc>
                <a:spcPct val="90000"/>
              </a:lnSpc>
              <a:spcBef>
                <a:spcPts val="0"/>
              </a:spcBef>
              <a:spcAft>
                <a:spcPts val="538"/>
              </a:spcAft>
              <a:buClrTx/>
              <a:buSzTx/>
              <a:buFontTx/>
              <a:buNone/>
              <a:tabLst/>
              <a:defRPr/>
            </a:pPr>
            <a:r>
              <a:rPr kumimoji="0" lang="en-US" sz="2800" b="1" i="0" u="none" strike="noStrike" kern="1200" cap="none" spc="0" normalizeH="0" baseline="0" noProof="0" dirty="0" smtClean="0">
                <a:ln>
                  <a:noFill/>
                </a:ln>
                <a:solidFill>
                  <a:srgbClr val="FFFFFF"/>
                </a:solidFill>
                <a:effectLst/>
                <a:uLnTx/>
                <a:uFillTx/>
                <a:latin typeface="Arial" pitchFamily="34" charset="0"/>
                <a:ea typeface="+mn-ea"/>
                <a:cs typeface="Arial" pitchFamily="34" charset="0"/>
              </a:rPr>
              <a:t>Michael Smith, MSPH, MEd</a:t>
            </a:r>
            <a:br>
              <a:rPr kumimoji="0" lang="en-US" sz="2800" b="1" i="0" u="none" strike="noStrike" kern="1200" cap="none" spc="0" normalizeH="0" baseline="0" noProof="0" dirty="0" smtClean="0">
                <a:ln>
                  <a:noFill/>
                </a:ln>
                <a:solidFill>
                  <a:srgbClr val="FFFFFF"/>
                </a:solidFill>
                <a:effectLst/>
                <a:uLnTx/>
                <a:uFillTx/>
                <a:latin typeface="Arial" pitchFamily="34" charset="0"/>
                <a:ea typeface="+mn-ea"/>
                <a:cs typeface="Arial" pitchFamily="34" charset="0"/>
              </a:rPr>
            </a:br>
            <a:r>
              <a:rPr kumimoji="0" lang="en-US" sz="2800" b="1" i="0" u="none" strike="noStrike" kern="1200" cap="none" spc="0" normalizeH="0" baseline="0" noProof="0" dirty="0" smtClean="0">
                <a:ln>
                  <a:noFill/>
                </a:ln>
                <a:solidFill>
                  <a:srgbClr val="FFFFFF"/>
                </a:solidFill>
                <a:effectLst/>
                <a:uLnTx/>
                <a:uFillTx/>
                <a:latin typeface="Arial" pitchFamily="34" charset="0"/>
                <a:ea typeface="+mn-ea"/>
                <a:cs typeface="Arial" pitchFamily="34" charset="0"/>
              </a:rPr>
              <a:t>334 - 206 - 5631</a:t>
            </a:r>
            <a:br>
              <a:rPr kumimoji="0" lang="en-US" sz="2800" b="1" i="0" u="none" strike="noStrike" kern="1200" cap="none" spc="0" normalizeH="0" baseline="0" noProof="0" dirty="0" smtClean="0">
                <a:ln>
                  <a:noFill/>
                </a:ln>
                <a:solidFill>
                  <a:srgbClr val="FFFFFF"/>
                </a:solidFill>
                <a:effectLst/>
                <a:uLnTx/>
                <a:uFillTx/>
                <a:latin typeface="Arial" pitchFamily="34" charset="0"/>
                <a:ea typeface="+mn-ea"/>
                <a:cs typeface="Arial" pitchFamily="34" charset="0"/>
              </a:rPr>
            </a:br>
            <a:r>
              <a:rPr kumimoji="0" lang="en-US" sz="2800" b="1" i="0" u="none" strike="noStrike" kern="1200" cap="none" spc="0" normalizeH="0" baseline="0" noProof="0" dirty="0" smtClean="0">
                <a:ln>
                  <a:noFill/>
                </a:ln>
                <a:solidFill>
                  <a:srgbClr val="FFFFFF"/>
                </a:solidFill>
                <a:effectLst/>
                <a:uLnTx/>
                <a:uFillTx/>
                <a:latin typeface="Arial" pitchFamily="34" charset="0"/>
                <a:ea typeface="+mn-ea"/>
                <a:cs typeface="Arial" pitchFamily="34" charset="0"/>
              </a:rPr>
              <a:t>michael.smith@adph.state.al.us</a:t>
            </a:r>
            <a:r>
              <a:rPr kumimoji="0" lang="en-US" sz="3200" b="1" i="0" u="none" strike="noStrike" kern="1200" cap="none" spc="0" normalizeH="0" baseline="0" noProof="0" dirty="0" smtClean="0">
                <a:ln>
                  <a:noFill/>
                </a:ln>
                <a:solidFill>
                  <a:srgbClr val="FFFFFF"/>
                </a:solidFill>
                <a:effectLst/>
                <a:uLnTx/>
                <a:uFillTx/>
                <a:latin typeface="Arial" pitchFamily="34" charset="0"/>
                <a:ea typeface="+mn-ea"/>
                <a:cs typeface="Arial" pitchFamily="34" charset="0"/>
              </a:rPr>
              <a:t/>
            </a:r>
            <a:br>
              <a:rPr kumimoji="0" lang="en-US" sz="3200" b="1" i="0" u="none" strike="noStrike" kern="1200" cap="none" spc="0" normalizeH="0" baseline="0" noProof="0" dirty="0" smtClean="0">
                <a:ln>
                  <a:noFill/>
                </a:ln>
                <a:solidFill>
                  <a:srgbClr val="FFFFFF"/>
                </a:solidFill>
                <a:effectLst/>
                <a:uLnTx/>
                <a:uFillTx/>
                <a:latin typeface="Arial" pitchFamily="34" charset="0"/>
                <a:ea typeface="+mn-ea"/>
                <a:cs typeface="Arial" pitchFamily="34" charset="0"/>
              </a:rPr>
            </a:br>
            <a:endParaRPr kumimoji="0" lang="en-US" sz="1400" b="1" i="0" u="none" strike="noStrike" kern="1200" cap="none" spc="0" normalizeH="0" baseline="0" noProof="0" dirty="0" smtClean="0">
              <a:ln>
                <a:noFill/>
              </a:ln>
              <a:solidFill>
                <a:srgbClr val="FFFFFF"/>
              </a:solidFill>
              <a:effectLst/>
              <a:uLnTx/>
              <a:uFillTx/>
              <a:latin typeface="Arial" pitchFamily="34" charset="0"/>
              <a:ea typeface="+mn-ea"/>
              <a:cs typeface="Arial" pitchFamily="34" charset="0"/>
            </a:endParaRPr>
          </a:p>
          <a:p>
            <a:pPr marL="0" marR="0" lvl="0" indent="0" algn="ctr" defTabSz="913437" rtl="0" eaLnBrk="1" fontAlgn="auto" latinLnBrk="0" hangingPunct="1">
              <a:lnSpc>
                <a:spcPct val="90000"/>
              </a:lnSpc>
              <a:spcBef>
                <a:spcPts val="0"/>
              </a:spcBef>
              <a:spcAft>
                <a:spcPts val="538"/>
              </a:spcAft>
              <a:buClrTx/>
              <a:buSzTx/>
              <a:buFontTx/>
              <a:buNone/>
              <a:tabLst/>
              <a:defRPr/>
            </a:pPr>
            <a:r>
              <a:rPr kumimoji="0" lang="en-US" sz="2800" b="1" i="0" u="none" strike="noStrike" kern="1200" cap="none" spc="0" normalizeH="0" baseline="0" noProof="0" dirty="0" smtClean="0">
                <a:ln>
                  <a:noFill/>
                </a:ln>
                <a:solidFill>
                  <a:srgbClr val="FFFFFF"/>
                </a:solidFill>
                <a:effectLst/>
                <a:uLnTx/>
                <a:uFillTx/>
                <a:latin typeface="Arial" pitchFamily="34" charset="0"/>
                <a:ea typeface="+mn-ea"/>
                <a:cs typeface="Arial" pitchFamily="34" charset="0"/>
              </a:rPr>
              <a:t>Jessica Hardy, MPH, DNP, APRN, ACNS-BC</a:t>
            </a:r>
            <a:br>
              <a:rPr kumimoji="0" lang="en-US" sz="2800" b="1" i="0" u="none" strike="noStrike" kern="1200" cap="none" spc="0" normalizeH="0" baseline="0" noProof="0" dirty="0" smtClean="0">
                <a:ln>
                  <a:noFill/>
                </a:ln>
                <a:solidFill>
                  <a:srgbClr val="FFFFFF"/>
                </a:solidFill>
                <a:effectLst/>
                <a:uLnTx/>
                <a:uFillTx/>
                <a:latin typeface="Arial" pitchFamily="34" charset="0"/>
                <a:ea typeface="+mn-ea"/>
                <a:cs typeface="Arial" pitchFamily="34" charset="0"/>
              </a:rPr>
            </a:br>
            <a:r>
              <a:rPr kumimoji="0" lang="en-US" sz="2800" b="1" i="0" u="none" strike="noStrike" kern="1200" cap="none" spc="0" normalizeH="0" baseline="0" noProof="0" dirty="0" smtClean="0">
                <a:ln>
                  <a:noFill/>
                </a:ln>
                <a:solidFill>
                  <a:srgbClr val="FFFFFF"/>
                </a:solidFill>
                <a:effectLst/>
                <a:uLnTx/>
                <a:uFillTx/>
                <a:latin typeface="Arial" pitchFamily="34" charset="0"/>
                <a:ea typeface="+mn-ea"/>
                <a:cs typeface="Arial" pitchFamily="34" charset="0"/>
              </a:rPr>
              <a:t>334 - 206 - 5665</a:t>
            </a:r>
            <a:br>
              <a:rPr kumimoji="0" lang="en-US" sz="2800" b="1" i="0" u="none" strike="noStrike" kern="1200" cap="none" spc="0" normalizeH="0" baseline="0" noProof="0" dirty="0" smtClean="0">
                <a:ln>
                  <a:noFill/>
                </a:ln>
                <a:solidFill>
                  <a:srgbClr val="FFFFFF"/>
                </a:solidFill>
                <a:effectLst/>
                <a:uLnTx/>
                <a:uFillTx/>
                <a:latin typeface="Arial" pitchFamily="34" charset="0"/>
                <a:ea typeface="+mn-ea"/>
                <a:cs typeface="Arial" pitchFamily="34" charset="0"/>
              </a:rPr>
            </a:br>
            <a:r>
              <a:rPr kumimoji="0" lang="en-US" sz="2800" b="1" i="0" u="none" strike="noStrike" kern="1200" cap="none" spc="0" normalizeH="0" baseline="0" noProof="0" dirty="0" smtClean="0">
                <a:ln>
                  <a:noFill/>
                </a:ln>
                <a:solidFill>
                  <a:srgbClr val="FFFFFF"/>
                </a:solidFill>
                <a:effectLst/>
                <a:uLnTx/>
                <a:uFillTx/>
                <a:latin typeface="Arial" pitchFamily="34" charset="0"/>
                <a:ea typeface="+mn-ea"/>
                <a:cs typeface="Arial" pitchFamily="34" charset="0"/>
              </a:rPr>
              <a:t>jessica.hardy@adph.state.al.us</a:t>
            </a:r>
          </a:p>
          <a:p>
            <a:pPr marL="0" marR="0" lvl="0" indent="0" algn="ctr" defTabSz="913437" rtl="0" eaLnBrk="1" fontAlgn="auto" latinLnBrk="0" hangingPunct="1">
              <a:lnSpc>
                <a:spcPct val="90000"/>
              </a:lnSpc>
              <a:spcBef>
                <a:spcPts val="0"/>
              </a:spcBef>
              <a:spcAft>
                <a:spcPts val="538"/>
              </a:spcAft>
              <a:buClrTx/>
              <a:buSzTx/>
              <a:buFontTx/>
              <a:buNone/>
              <a:tabLst/>
              <a:defRPr/>
            </a:pPr>
            <a:endParaRPr kumimoji="0" lang="en-US" sz="1400" b="1" i="0" u="none" strike="noStrike" kern="1200" cap="none" spc="0" normalizeH="0" baseline="0" noProof="0" dirty="0" smtClean="0">
              <a:ln>
                <a:noFill/>
              </a:ln>
              <a:solidFill>
                <a:srgbClr val="FFFFFF"/>
              </a:solidFill>
              <a:effectLst/>
              <a:uLnTx/>
              <a:uFillTx/>
              <a:latin typeface="Arial" pitchFamily="34" charset="0"/>
              <a:ea typeface="+mn-ea"/>
              <a:cs typeface="Arial" pitchFamily="34" charset="0"/>
            </a:endParaRPr>
          </a:p>
          <a:p>
            <a:pPr marL="0" marR="0" lvl="0" indent="0" algn="ctr" defTabSz="913437" rtl="0" eaLnBrk="1" fontAlgn="auto" latinLnBrk="0" hangingPunct="1">
              <a:lnSpc>
                <a:spcPct val="90000"/>
              </a:lnSpc>
              <a:spcBef>
                <a:spcPts val="0"/>
              </a:spcBef>
              <a:spcAft>
                <a:spcPts val="538"/>
              </a:spcAft>
              <a:buClrTx/>
              <a:buSzTx/>
              <a:buFontTx/>
              <a:buNone/>
              <a:tabLst/>
              <a:defRPr/>
            </a:pPr>
            <a:r>
              <a:rPr kumimoji="0" lang="en-US" sz="2800" b="1" i="0" u="none" strike="noStrike" kern="1200" cap="none" spc="0" normalizeH="0" baseline="0" noProof="0" dirty="0" smtClean="0">
                <a:ln>
                  <a:noFill/>
                </a:ln>
                <a:solidFill>
                  <a:srgbClr val="FFFFFF"/>
                </a:solidFill>
                <a:effectLst/>
                <a:uLnTx/>
                <a:uFillTx/>
                <a:latin typeface="Arial" pitchFamily="34" charset="0"/>
                <a:ea typeface="+mn-ea"/>
                <a:cs typeface="Arial" pitchFamily="34" charset="0"/>
              </a:rPr>
              <a:t>April </a:t>
            </a:r>
            <a:r>
              <a:rPr kumimoji="0" lang="en-US" sz="2800" b="1" i="0" u="none" strike="noStrike" kern="1200" cap="none" spc="0" normalizeH="0" baseline="0" noProof="0" dirty="0" err="1" smtClean="0">
                <a:ln>
                  <a:noFill/>
                </a:ln>
                <a:solidFill>
                  <a:srgbClr val="FFFFFF"/>
                </a:solidFill>
                <a:effectLst/>
                <a:uLnTx/>
                <a:uFillTx/>
                <a:latin typeface="Arial" pitchFamily="34" charset="0"/>
                <a:ea typeface="+mn-ea"/>
                <a:cs typeface="Arial" pitchFamily="34" charset="0"/>
              </a:rPr>
              <a:t>Golson</a:t>
            </a:r>
            <a:endParaRPr kumimoji="0" lang="en-US" sz="2800" b="1" i="0" u="none" strike="noStrike" kern="1200" cap="none" spc="0" normalizeH="0" baseline="0" noProof="0" dirty="0" smtClean="0">
              <a:ln>
                <a:noFill/>
              </a:ln>
              <a:solidFill>
                <a:srgbClr val="FFFFFF"/>
              </a:solidFill>
              <a:effectLst/>
              <a:uLnTx/>
              <a:uFillTx/>
              <a:latin typeface="Arial" pitchFamily="34" charset="0"/>
              <a:ea typeface="+mn-ea"/>
              <a:cs typeface="Arial" pitchFamily="34" charset="0"/>
            </a:endParaRPr>
          </a:p>
          <a:p>
            <a:pPr marL="0" marR="0" lvl="0" indent="0" algn="ctr" defTabSz="913437" rtl="0" eaLnBrk="1" fontAlgn="auto" latinLnBrk="0" hangingPunct="1">
              <a:lnSpc>
                <a:spcPct val="90000"/>
              </a:lnSpc>
              <a:spcBef>
                <a:spcPts val="0"/>
              </a:spcBef>
              <a:spcAft>
                <a:spcPts val="538"/>
              </a:spcAft>
              <a:buClrTx/>
              <a:buSzTx/>
              <a:buFontTx/>
              <a:buNone/>
              <a:tabLst/>
              <a:defRPr/>
            </a:pPr>
            <a:r>
              <a:rPr kumimoji="0" lang="en-US" sz="2800" b="1" i="0" u="none" strike="noStrike" kern="1200" cap="none" spc="0" normalizeH="0" baseline="0" noProof="0" dirty="0" smtClean="0">
                <a:ln>
                  <a:noFill/>
                </a:ln>
                <a:solidFill>
                  <a:srgbClr val="FFFFFF"/>
                </a:solidFill>
                <a:effectLst/>
                <a:uLnTx/>
                <a:uFillTx/>
                <a:latin typeface="Arial" pitchFamily="34" charset="0"/>
                <a:ea typeface="+mn-ea"/>
                <a:cs typeface="Arial" pitchFamily="34" charset="0"/>
              </a:rPr>
              <a:t>334-206-9347</a:t>
            </a:r>
          </a:p>
          <a:p>
            <a:pPr marL="0" marR="0" lvl="0" indent="0" algn="ctr" defTabSz="913437" rtl="0" eaLnBrk="1" fontAlgn="auto" latinLnBrk="0" hangingPunct="1">
              <a:lnSpc>
                <a:spcPct val="90000"/>
              </a:lnSpc>
              <a:spcBef>
                <a:spcPts val="0"/>
              </a:spcBef>
              <a:spcAft>
                <a:spcPts val="538"/>
              </a:spcAft>
              <a:buClrTx/>
              <a:buSzTx/>
              <a:buFontTx/>
              <a:buNone/>
              <a:tabLst/>
              <a:defRPr/>
            </a:pPr>
            <a:r>
              <a:rPr kumimoji="0" lang="en-US" sz="2800" b="1" i="0" u="none" strike="noStrike" kern="1200" cap="none" spc="0" normalizeH="0" baseline="0" noProof="0" dirty="0" smtClean="0">
                <a:ln>
                  <a:noFill/>
                </a:ln>
                <a:solidFill>
                  <a:srgbClr val="FFFFFF"/>
                </a:solidFill>
                <a:effectLst/>
                <a:uLnTx/>
                <a:uFillTx/>
                <a:latin typeface="Arial" pitchFamily="34" charset="0"/>
                <a:ea typeface="+mn-ea"/>
                <a:cs typeface="Arial" pitchFamily="34" charset="0"/>
              </a:rPr>
              <a:t>april.golson@adph.state.al.us</a:t>
            </a:r>
          </a:p>
        </p:txBody>
      </p:sp>
      <p:pic>
        <p:nvPicPr>
          <p:cNvPr id="18" name="Picture 17" descr="AL.PublicHealth.Logo.PMS293.png"/>
          <p:cNvPicPr>
            <a:picLocks noChangeAspect="1"/>
          </p:cNvPicPr>
          <p:nvPr/>
        </p:nvPicPr>
        <p:blipFill>
          <a:blip r:embed="rId4" cstate="print"/>
          <a:stretch>
            <a:fillRect/>
          </a:stretch>
        </p:blipFill>
        <p:spPr>
          <a:xfrm>
            <a:off x="343015" y="4953000"/>
            <a:ext cx="1506167" cy="1461868"/>
          </a:xfrm>
          <a:prstGeom prst="rect">
            <a:avLst/>
          </a:prstGeom>
        </p:spPr>
      </p:pic>
    </p:spTree>
    <p:extLst>
      <p:ext uri="{BB962C8B-B14F-4D97-AF65-F5344CB8AC3E}">
        <p14:creationId xmlns:p14="http://schemas.microsoft.com/office/powerpoint/2010/main" val="728065034"/>
      </p:ext>
    </p:extLst>
  </p:cSld>
  <p:clrMapOvr>
    <a:masterClrMapping/>
  </p:clrMapOvr>
  <mc:AlternateContent xmlns:mc="http://schemas.openxmlformats.org/markup-compatibility/2006" xmlns:p14="http://schemas.microsoft.com/office/powerpoint/2010/main">
    <mc:Choice Requires="p14">
      <p:transition spd="slow" p14:dur="1500">
        <p:zoom/>
      </p:transition>
    </mc:Choice>
    <mc:Fallback xmlns="">
      <p:transition spd="slow">
        <p:zoom/>
      </p:transition>
    </mc:Fallback>
  </mc:AlternateContent>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74426AB7-D619-4515-962A-BC83909EC01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57250"/>
            <a:ext cx="9144000" cy="5143500"/>
          </a:xfrm>
          <a:prstGeom prst="rect">
            <a:avLst/>
          </a:prstGeom>
          <a:solidFill>
            <a:srgbClr val="3146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342900">
              <a:defRPr/>
            </a:pPr>
            <a:endParaRPr lang="en-US" sz="1350">
              <a:solidFill>
                <a:prstClr val="white"/>
              </a:solidFill>
              <a:latin typeface="Calibri" panose="020F0502020204030204"/>
            </a:endParaRPr>
          </a:p>
        </p:txBody>
      </p:sp>
      <p:sp>
        <p:nvSpPr>
          <p:cNvPr id="12" name="Rectangle 11">
            <a:extLst>
              <a:ext uri="{FF2B5EF4-FFF2-40B4-BE49-F238E27FC236}">
                <a16:creationId xmlns:a16="http://schemas.microsoft.com/office/drawing/2014/main" id="{DE47DF98-723F-4AAC-ABCF-CACBC438F78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82880" y="1049656"/>
            <a:ext cx="8778240" cy="4773929"/>
          </a:xfrm>
          <a:prstGeom prst="rect">
            <a:avLst/>
          </a:prstGeom>
          <a:solidFill>
            <a:srgbClr val="FFFFFF"/>
          </a:solidFill>
          <a:ln w="12700">
            <a:noFill/>
          </a:ln>
        </p:spPr>
        <p:style>
          <a:lnRef idx="2">
            <a:schemeClr val="accent1">
              <a:shade val="50000"/>
            </a:schemeClr>
          </a:lnRef>
          <a:fillRef idx="1">
            <a:schemeClr val="accent1"/>
          </a:fillRef>
          <a:effectRef idx="0">
            <a:schemeClr val="accent1"/>
          </a:effectRef>
          <a:fontRef idx="minor">
            <a:schemeClr val="lt1"/>
          </a:fontRef>
        </p:style>
      </p:sp>
      <p:cxnSp>
        <p:nvCxnSpPr>
          <p:cNvPr id="14" name="Straight Connector 13">
            <a:extLst>
              <a:ext uri="{FF2B5EF4-FFF2-40B4-BE49-F238E27FC236}">
                <a16:creationId xmlns:a16="http://schemas.microsoft.com/office/drawing/2014/main" id="{EA29FC7C-9308-4FDE-8DCA-405668055B0F}"/>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171700" y="5183403"/>
            <a:ext cx="4800600" cy="0"/>
          </a:xfrm>
          <a:prstGeom prst="line">
            <a:avLst/>
          </a:prstGeom>
          <a:ln>
            <a:solidFill>
              <a:srgbClr val="314658"/>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9433C283-0F9D-4B45-A99C-E641AF2AC158}"/>
              </a:ext>
            </a:extLst>
          </p:cNvPr>
          <p:cNvSpPr>
            <a:spLocks noGrp="1"/>
          </p:cNvSpPr>
          <p:nvPr>
            <p:ph type="ctrTitle"/>
          </p:nvPr>
        </p:nvSpPr>
        <p:spPr>
          <a:xfrm>
            <a:off x="832485" y="4065267"/>
            <a:ext cx="7475220" cy="1170240"/>
          </a:xfrm>
        </p:spPr>
        <p:txBody>
          <a:bodyPr>
            <a:normAutofit/>
          </a:bodyPr>
          <a:lstStyle/>
          <a:p>
            <a:r>
              <a:rPr lang="en-US" sz="3675" dirty="0">
                <a:solidFill>
                  <a:srgbClr val="314658"/>
                </a:solidFill>
              </a:rPr>
              <a:t>Lloyd Sirmons – Director</a:t>
            </a:r>
            <a:br>
              <a:rPr lang="en-US" sz="3675" dirty="0">
                <a:solidFill>
                  <a:srgbClr val="314658"/>
                </a:solidFill>
              </a:rPr>
            </a:br>
            <a:r>
              <a:rPr lang="en-US" sz="3675" dirty="0">
                <a:solidFill>
                  <a:srgbClr val="314658"/>
                </a:solidFill>
                <a:hlinkClick r:id="rId2"/>
              </a:rPr>
              <a:t>www.setrc.us</a:t>
            </a:r>
            <a:r>
              <a:rPr lang="en-US" sz="3675" dirty="0">
                <a:solidFill>
                  <a:srgbClr val="314658"/>
                </a:solidFill>
              </a:rPr>
              <a:t> – 888.738.7210</a:t>
            </a:r>
          </a:p>
        </p:txBody>
      </p:sp>
      <p:pic>
        <p:nvPicPr>
          <p:cNvPr id="5" name="Picture 4">
            <a:extLst>
              <a:ext uri="{FF2B5EF4-FFF2-40B4-BE49-F238E27FC236}">
                <a16:creationId xmlns:a16="http://schemas.microsoft.com/office/drawing/2014/main" id="{4C687449-384F-45EF-91A6-7219ABE17540}"/>
              </a:ext>
            </a:extLst>
          </p:cNvPr>
          <p:cNvPicPr>
            <a:picLocks noChangeAspect="1"/>
          </p:cNvPicPr>
          <p:nvPr/>
        </p:nvPicPr>
        <p:blipFill rotWithShape="1">
          <a:blip r:embed="rId3">
            <a:extLst>
              <a:ext uri="{28A0092B-C50C-407E-A947-70E740481C1C}">
                <a14:useLocalDpi xmlns:a14="http://schemas.microsoft.com/office/drawing/2010/main" val="0"/>
              </a:ext>
            </a:extLst>
          </a:blip>
          <a:srcRect t="6778" r="1" b="1"/>
          <a:stretch/>
        </p:blipFill>
        <p:spPr>
          <a:xfrm>
            <a:off x="1084944" y="1495758"/>
            <a:ext cx="6970303" cy="2241749"/>
          </a:xfrm>
          <a:prstGeom prst="rect">
            <a:avLst/>
          </a:prstGeom>
        </p:spPr>
      </p:pic>
    </p:spTree>
    <p:extLst>
      <p:ext uri="{BB962C8B-B14F-4D97-AF65-F5344CB8AC3E}">
        <p14:creationId xmlns:p14="http://schemas.microsoft.com/office/powerpoint/2010/main" val="301067409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74426AB7-D619-4515-962A-BC83909EC01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57250"/>
            <a:ext cx="9144000" cy="5143500"/>
          </a:xfrm>
          <a:prstGeom prst="rect">
            <a:avLst/>
          </a:prstGeom>
          <a:solidFill>
            <a:srgbClr val="3146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342900">
              <a:defRPr/>
            </a:pPr>
            <a:endParaRPr lang="en-US" sz="1350">
              <a:solidFill>
                <a:prstClr val="white"/>
              </a:solidFill>
              <a:latin typeface="Calibri" panose="020F0502020204030204"/>
            </a:endParaRPr>
          </a:p>
        </p:txBody>
      </p:sp>
      <p:sp>
        <p:nvSpPr>
          <p:cNvPr id="12" name="Rectangle 11">
            <a:extLst>
              <a:ext uri="{FF2B5EF4-FFF2-40B4-BE49-F238E27FC236}">
                <a16:creationId xmlns:a16="http://schemas.microsoft.com/office/drawing/2014/main" id="{DE47DF98-723F-4AAC-ABCF-CACBC438F78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82880" y="1049656"/>
            <a:ext cx="8778240" cy="4773929"/>
          </a:xfrm>
          <a:prstGeom prst="rect">
            <a:avLst/>
          </a:prstGeom>
          <a:solidFill>
            <a:srgbClr val="FFFFFF"/>
          </a:solidFill>
          <a:ln w="12700">
            <a:noFill/>
          </a:ln>
        </p:spPr>
        <p:style>
          <a:lnRef idx="2">
            <a:schemeClr val="accent1">
              <a:shade val="50000"/>
            </a:schemeClr>
          </a:lnRef>
          <a:fillRef idx="1">
            <a:schemeClr val="accent1"/>
          </a:fillRef>
          <a:effectRef idx="0">
            <a:schemeClr val="accent1"/>
          </a:effectRef>
          <a:fontRef idx="minor">
            <a:schemeClr val="lt1"/>
          </a:fontRef>
        </p:style>
      </p:sp>
      <p:cxnSp>
        <p:nvCxnSpPr>
          <p:cNvPr id="14" name="Straight Connector 13">
            <a:extLst>
              <a:ext uri="{FF2B5EF4-FFF2-40B4-BE49-F238E27FC236}">
                <a16:creationId xmlns:a16="http://schemas.microsoft.com/office/drawing/2014/main" id="{EA29FC7C-9308-4FDE-8DCA-405668055B0F}"/>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171700" y="5183403"/>
            <a:ext cx="4800600" cy="0"/>
          </a:xfrm>
          <a:prstGeom prst="line">
            <a:avLst/>
          </a:prstGeom>
          <a:ln>
            <a:solidFill>
              <a:srgbClr val="314658"/>
            </a:solidFill>
          </a:ln>
        </p:spPr>
        <p:style>
          <a:lnRef idx="1">
            <a:schemeClr val="accent1"/>
          </a:lnRef>
          <a:fillRef idx="0">
            <a:schemeClr val="accent1"/>
          </a:fillRef>
          <a:effectRef idx="0">
            <a:schemeClr val="accent1"/>
          </a:effectRef>
          <a:fontRef idx="minor">
            <a:schemeClr val="tx1"/>
          </a:fontRef>
        </p:style>
      </p:cxnSp>
      <p:sp>
        <p:nvSpPr>
          <p:cNvPr id="4" name="Title 3">
            <a:extLst>
              <a:ext uri="{FF2B5EF4-FFF2-40B4-BE49-F238E27FC236}">
                <a16:creationId xmlns:a16="http://schemas.microsoft.com/office/drawing/2014/main" id="{82CACE1B-513D-4764-8C28-235D936EFBE2}"/>
              </a:ext>
            </a:extLst>
          </p:cNvPr>
          <p:cNvSpPr>
            <a:spLocks noGrp="1"/>
          </p:cNvSpPr>
          <p:nvPr>
            <p:ph type="ctrTitle"/>
          </p:nvPr>
        </p:nvSpPr>
        <p:spPr>
          <a:xfrm>
            <a:off x="446257" y="1125348"/>
            <a:ext cx="8251487" cy="1222080"/>
          </a:xfrm>
        </p:spPr>
        <p:txBody>
          <a:bodyPr>
            <a:noAutofit/>
          </a:bodyPr>
          <a:lstStyle/>
          <a:p>
            <a:pPr algn="l">
              <a:defRPr/>
            </a:pPr>
            <a:r>
              <a:rPr lang="en-US" altLang="en-US" sz="2100" dirty="0">
                <a:latin typeface="Calibri"/>
                <a:ea typeface="MS PGothic" pitchFamily="34" charset="-128"/>
              </a:rPr>
              <a:t>On August 20, 2010, Georgia Partnership for TeleHealth (GPT, </a:t>
            </a:r>
            <a:r>
              <a:rPr lang="en-US" altLang="en-US" sz="2100" dirty="0">
                <a:latin typeface="Calibri"/>
                <a:ea typeface="MS PGothic" pitchFamily="34" charset="-128"/>
                <a:hlinkClick r:id="rId2"/>
              </a:rPr>
              <a:t>www.gatelehealth.org</a:t>
            </a:r>
            <a:r>
              <a:rPr lang="en-US" altLang="en-US" sz="2100" dirty="0">
                <a:latin typeface="Calibri"/>
                <a:ea typeface="MS PGothic" pitchFamily="34" charset="-128"/>
              </a:rPr>
              <a:t>) was awarded a HRSA grant from the Office for the Advancement of TeleHealth:   Southeastern TeleHealth Resource Center. </a:t>
            </a:r>
            <a:endParaRPr lang="en-US" altLang="en-US" sz="1950" dirty="0">
              <a:latin typeface="Calibri" pitchFamily="34" charset="0"/>
              <a:cs typeface="Arial" pitchFamily="34" charset="0"/>
            </a:endParaRPr>
          </a:p>
        </p:txBody>
      </p:sp>
      <p:sp>
        <p:nvSpPr>
          <p:cNvPr id="9" name="Content Placeholder 2">
            <a:extLst>
              <a:ext uri="{FF2B5EF4-FFF2-40B4-BE49-F238E27FC236}">
                <a16:creationId xmlns:a16="http://schemas.microsoft.com/office/drawing/2014/main" id="{A5050B37-6283-4D82-BA7D-2CA421040582}"/>
              </a:ext>
            </a:extLst>
          </p:cNvPr>
          <p:cNvSpPr txBox="1">
            <a:spLocks/>
          </p:cNvSpPr>
          <p:nvPr/>
        </p:nvSpPr>
        <p:spPr>
          <a:xfrm>
            <a:off x="785813" y="2987608"/>
            <a:ext cx="7836693" cy="671205"/>
          </a:xfrm>
          <a:prstGeom prst="rect">
            <a:avLst/>
          </a:prstGeom>
        </p:spPr>
        <p:txBody>
          <a:bodyPr vert="horz" lIns="68580" tIns="34290" rIns="68580" bIns="3429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257175" indent="-257175" algn="l" defTabSz="685800">
              <a:spcBef>
                <a:spcPts val="750"/>
              </a:spcBef>
              <a:buFont typeface="Arial" panose="020B0604020202020204" pitchFamily="34" charset="0"/>
              <a:buChar char="•"/>
              <a:defRPr/>
            </a:pPr>
            <a:r>
              <a:rPr lang="en-US" altLang="en-US" sz="1800" dirty="0">
                <a:solidFill>
                  <a:prstClr val="black"/>
                </a:solidFill>
                <a:latin typeface="Calibri" panose="020F0502020204030204"/>
                <a:ea typeface="MS PGothic" pitchFamily="34" charset="-128"/>
              </a:rPr>
              <a:t>Grant Re-Awarded 2013, 2016, 2017 (</a:t>
            </a:r>
            <a:r>
              <a:rPr lang="en-US" sz="1800" dirty="0">
                <a:solidFill>
                  <a:prstClr val="black"/>
                </a:solidFill>
                <a:latin typeface="Calibri" panose="020F0502020204030204"/>
                <a:ea typeface="MS PGothic" pitchFamily="34" charset="-128"/>
              </a:rPr>
              <a:t>Grant #: G22RH30350)</a:t>
            </a:r>
            <a:endParaRPr lang="en-US" sz="1800" dirty="0">
              <a:solidFill>
                <a:prstClr val="black"/>
              </a:solidFill>
              <a:latin typeface="Calibri" panose="020F0502020204030204"/>
            </a:endParaRPr>
          </a:p>
          <a:p>
            <a:pPr marL="257175" indent="-257175" algn="l" defTabSz="685800">
              <a:spcBef>
                <a:spcPts val="750"/>
              </a:spcBef>
              <a:buFont typeface="Arial" panose="020B0604020202020204" pitchFamily="34" charset="0"/>
              <a:buChar char="•"/>
              <a:defRPr/>
            </a:pPr>
            <a:endParaRPr lang="en-US" sz="1800" dirty="0">
              <a:solidFill>
                <a:prstClr val="black"/>
              </a:solidFill>
              <a:latin typeface="Calibri" panose="020F0502020204030204"/>
            </a:endParaRPr>
          </a:p>
        </p:txBody>
      </p:sp>
      <p:cxnSp>
        <p:nvCxnSpPr>
          <p:cNvPr id="7" name="Straight Connector 6">
            <a:extLst>
              <a:ext uri="{FF2B5EF4-FFF2-40B4-BE49-F238E27FC236}">
                <a16:creationId xmlns:a16="http://schemas.microsoft.com/office/drawing/2014/main" id="{83FCE1C7-8D61-4E65-81AC-E79F345DC2C4}"/>
              </a:ext>
            </a:extLst>
          </p:cNvPr>
          <p:cNvCxnSpPr>
            <a:cxnSpLocks/>
          </p:cNvCxnSpPr>
          <p:nvPr/>
        </p:nvCxnSpPr>
        <p:spPr>
          <a:xfrm>
            <a:off x="446256" y="2518246"/>
            <a:ext cx="7994921" cy="0"/>
          </a:xfrm>
          <a:prstGeom prst="line">
            <a:avLst/>
          </a:prstGeom>
          <a:ln w="38100" cmpd="sng">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6559993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74426AB7-D619-4515-962A-BC83909EC01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57250"/>
            <a:ext cx="9144000" cy="5143500"/>
          </a:xfrm>
          <a:prstGeom prst="rect">
            <a:avLst/>
          </a:prstGeom>
          <a:solidFill>
            <a:srgbClr val="3146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342900">
              <a:defRPr/>
            </a:pPr>
            <a:endParaRPr lang="en-US" sz="1350">
              <a:solidFill>
                <a:prstClr val="white"/>
              </a:solidFill>
              <a:latin typeface="Calibri" panose="020F0502020204030204"/>
            </a:endParaRPr>
          </a:p>
        </p:txBody>
      </p:sp>
      <p:sp>
        <p:nvSpPr>
          <p:cNvPr id="12" name="Rectangle 11">
            <a:extLst>
              <a:ext uri="{FF2B5EF4-FFF2-40B4-BE49-F238E27FC236}">
                <a16:creationId xmlns:a16="http://schemas.microsoft.com/office/drawing/2014/main" id="{DE47DF98-723F-4AAC-ABCF-CACBC438F78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82880" y="1049656"/>
            <a:ext cx="8778240" cy="4773929"/>
          </a:xfrm>
          <a:prstGeom prst="rect">
            <a:avLst/>
          </a:prstGeom>
          <a:solidFill>
            <a:srgbClr val="FFFFFF"/>
          </a:solidFill>
          <a:ln w="12700">
            <a:noFill/>
          </a:ln>
        </p:spPr>
        <p:style>
          <a:lnRef idx="2">
            <a:schemeClr val="accent1">
              <a:shade val="50000"/>
            </a:schemeClr>
          </a:lnRef>
          <a:fillRef idx="1">
            <a:schemeClr val="accent1"/>
          </a:fillRef>
          <a:effectRef idx="0">
            <a:schemeClr val="accent1"/>
          </a:effectRef>
          <a:fontRef idx="minor">
            <a:schemeClr val="lt1"/>
          </a:fontRef>
        </p:style>
      </p:sp>
      <p:cxnSp>
        <p:nvCxnSpPr>
          <p:cNvPr id="14" name="Straight Connector 13">
            <a:extLst>
              <a:ext uri="{FF2B5EF4-FFF2-40B4-BE49-F238E27FC236}">
                <a16:creationId xmlns:a16="http://schemas.microsoft.com/office/drawing/2014/main" id="{EA29FC7C-9308-4FDE-8DCA-405668055B0F}"/>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171700" y="5183403"/>
            <a:ext cx="4800600" cy="0"/>
          </a:xfrm>
          <a:prstGeom prst="line">
            <a:avLst/>
          </a:prstGeom>
          <a:ln>
            <a:solidFill>
              <a:srgbClr val="314658"/>
            </a:solidFill>
          </a:ln>
        </p:spPr>
        <p:style>
          <a:lnRef idx="1">
            <a:schemeClr val="accent1"/>
          </a:lnRef>
          <a:fillRef idx="0">
            <a:schemeClr val="accent1"/>
          </a:fillRef>
          <a:effectRef idx="0">
            <a:schemeClr val="accent1"/>
          </a:effectRef>
          <a:fontRef idx="minor">
            <a:schemeClr val="tx1"/>
          </a:fontRef>
        </p:style>
      </p:cxnSp>
      <p:pic>
        <p:nvPicPr>
          <p:cNvPr id="11" name="Picture 1">
            <a:extLst>
              <a:ext uri="{FF2B5EF4-FFF2-40B4-BE49-F238E27FC236}">
                <a16:creationId xmlns:a16="http://schemas.microsoft.com/office/drawing/2014/main" id="{CA787673-0730-40F0-9812-E7627084E897}"/>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49796" y="1049655"/>
            <a:ext cx="7469257" cy="47586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7793670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74426AB7-D619-4515-962A-BC83909EC01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57250"/>
            <a:ext cx="9144000" cy="5143500"/>
          </a:xfrm>
          <a:prstGeom prst="rect">
            <a:avLst/>
          </a:prstGeom>
          <a:solidFill>
            <a:srgbClr val="3146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342900">
              <a:defRPr/>
            </a:pPr>
            <a:endParaRPr lang="en-US" sz="1350">
              <a:solidFill>
                <a:prstClr val="white"/>
              </a:solidFill>
              <a:latin typeface="Calibri" panose="020F0502020204030204"/>
            </a:endParaRPr>
          </a:p>
        </p:txBody>
      </p:sp>
      <p:sp>
        <p:nvSpPr>
          <p:cNvPr id="12" name="Rectangle 11">
            <a:extLst>
              <a:ext uri="{FF2B5EF4-FFF2-40B4-BE49-F238E27FC236}">
                <a16:creationId xmlns:a16="http://schemas.microsoft.com/office/drawing/2014/main" id="{DE47DF98-723F-4AAC-ABCF-CACBC438F78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82880" y="1049656"/>
            <a:ext cx="8778240" cy="4773929"/>
          </a:xfrm>
          <a:prstGeom prst="rect">
            <a:avLst/>
          </a:prstGeom>
          <a:solidFill>
            <a:srgbClr val="FFFFFF"/>
          </a:solidFill>
          <a:ln w="12700">
            <a:noFill/>
          </a:ln>
        </p:spPr>
        <p:style>
          <a:lnRef idx="2">
            <a:schemeClr val="accent1">
              <a:shade val="50000"/>
            </a:schemeClr>
          </a:lnRef>
          <a:fillRef idx="1">
            <a:schemeClr val="accent1"/>
          </a:fillRef>
          <a:effectRef idx="0">
            <a:schemeClr val="accent1"/>
          </a:effectRef>
          <a:fontRef idx="minor">
            <a:schemeClr val="lt1"/>
          </a:fontRef>
        </p:style>
      </p:sp>
      <p:cxnSp>
        <p:nvCxnSpPr>
          <p:cNvPr id="14" name="Straight Connector 13">
            <a:extLst>
              <a:ext uri="{FF2B5EF4-FFF2-40B4-BE49-F238E27FC236}">
                <a16:creationId xmlns:a16="http://schemas.microsoft.com/office/drawing/2014/main" id="{EA29FC7C-9308-4FDE-8DCA-405668055B0F}"/>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171700" y="5183403"/>
            <a:ext cx="4800600" cy="0"/>
          </a:xfrm>
          <a:prstGeom prst="line">
            <a:avLst/>
          </a:prstGeom>
          <a:ln>
            <a:solidFill>
              <a:srgbClr val="314658"/>
            </a:solidFill>
          </a:ln>
        </p:spPr>
        <p:style>
          <a:lnRef idx="1">
            <a:schemeClr val="accent1"/>
          </a:lnRef>
          <a:fillRef idx="0">
            <a:schemeClr val="accent1"/>
          </a:fillRef>
          <a:effectRef idx="0">
            <a:schemeClr val="accent1"/>
          </a:effectRef>
          <a:fontRef idx="minor">
            <a:schemeClr val="tx1"/>
          </a:fontRef>
        </p:style>
      </p:cxnSp>
      <p:pic>
        <p:nvPicPr>
          <p:cNvPr id="6" name="Picture 3">
            <a:extLst>
              <a:ext uri="{FF2B5EF4-FFF2-40B4-BE49-F238E27FC236}">
                <a16:creationId xmlns:a16="http://schemas.microsoft.com/office/drawing/2014/main" id="{B1447670-288C-4892-96E5-89733B10DAFD}"/>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51185" y="1241715"/>
            <a:ext cx="7241630" cy="2130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Content Placeholder 2">
            <a:extLst>
              <a:ext uri="{FF2B5EF4-FFF2-40B4-BE49-F238E27FC236}">
                <a16:creationId xmlns:a16="http://schemas.microsoft.com/office/drawing/2014/main" id="{69C443C5-8C32-4DE9-A469-9F88A0D4DBF8}"/>
              </a:ext>
            </a:extLst>
          </p:cNvPr>
          <p:cNvSpPr txBox="1">
            <a:spLocks/>
          </p:cNvSpPr>
          <p:nvPr/>
        </p:nvSpPr>
        <p:spPr bwMode="auto">
          <a:xfrm>
            <a:off x="1143000" y="3633355"/>
            <a:ext cx="6858000" cy="18790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lgn="ctr" defTabSz="685800" eaLnBrk="0" fontAlgn="base" hangingPunct="0">
              <a:spcAft>
                <a:spcPct val="0"/>
              </a:spcAft>
              <a:buNone/>
              <a:defRPr/>
            </a:pPr>
            <a:endParaRPr lang="en-US" altLang="en-US" sz="3000" b="1" dirty="0">
              <a:solidFill>
                <a:prstClr val="black"/>
              </a:solidFill>
              <a:latin typeface="Batang" pitchFamily="18" charset="-127"/>
              <a:ea typeface="Batang" pitchFamily="18" charset="-127"/>
              <a:cs typeface="Arial" panose="020B0604020202020204" pitchFamily="34" charset="0"/>
            </a:endParaRPr>
          </a:p>
          <a:p>
            <a:pPr algn="ctr" defTabSz="685800" eaLnBrk="0" fontAlgn="base" hangingPunct="0">
              <a:spcAft>
                <a:spcPct val="0"/>
              </a:spcAft>
              <a:buNone/>
              <a:defRPr/>
            </a:pPr>
            <a:r>
              <a:rPr lang="en-US" altLang="en-US" sz="2400" b="1" i="1" dirty="0">
                <a:solidFill>
                  <a:prstClr val="black"/>
                </a:solidFill>
                <a:ea typeface="Batang" pitchFamily="18" charset="-127"/>
                <a:cs typeface="Arial" panose="020B0604020202020204" pitchFamily="34" charset="0"/>
              </a:rPr>
              <a:t> Proud partner of the </a:t>
            </a:r>
          </a:p>
          <a:p>
            <a:pPr algn="ctr" defTabSz="685800" eaLnBrk="0" fontAlgn="base" hangingPunct="0">
              <a:spcAft>
                <a:spcPct val="0"/>
              </a:spcAft>
              <a:buNone/>
              <a:defRPr/>
            </a:pPr>
            <a:r>
              <a:rPr lang="en-US" altLang="en-US" sz="2400" b="1" i="1" u="sng" dirty="0">
                <a:solidFill>
                  <a:prstClr val="black"/>
                </a:solidFill>
                <a:ea typeface="Batang" pitchFamily="18" charset="-127"/>
                <a:cs typeface="Arial" panose="020B0604020202020204" pitchFamily="34" charset="0"/>
                <a:hlinkClick r:id="rId3"/>
              </a:rPr>
              <a:t>National Consortium of Telehealth Resource Centers</a:t>
            </a:r>
            <a:endParaRPr lang="en-US" altLang="en-US" sz="2400" dirty="0">
              <a:solidFill>
                <a:prstClr val="black"/>
              </a:solidFill>
              <a:ea typeface="Batang" pitchFamily="18" charset="-127"/>
              <a:cs typeface="Arial" panose="020B0604020202020204" pitchFamily="34" charset="0"/>
            </a:endParaRPr>
          </a:p>
          <a:p>
            <a:pPr defTabSz="685800" eaLnBrk="0" fontAlgn="base" hangingPunct="0">
              <a:spcBef>
                <a:spcPct val="0"/>
              </a:spcBef>
              <a:spcAft>
                <a:spcPct val="0"/>
              </a:spcAft>
              <a:buNone/>
              <a:defRPr/>
            </a:pPr>
            <a:endParaRPr lang="en-US" altLang="en-US" sz="1500" u="sng" dirty="0">
              <a:solidFill>
                <a:prstClr val="black"/>
              </a:solidFill>
              <a:effectLst>
                <a:outerShdw blurRad="38100" dist="38100" dir="2700000" algn="tl">
                  <a:srgbClr val="C0C0C0"/>
                </a:outerShdw>
              </a:effectLst>
              <a:ea typeface="Batang" pitchFamily="18" charset="-127"/>
              <a:cs typeface="Arial" panose="020B0604020202020204" pitchFamily="34" charset="0"/>
            </a:endParaRPr>
          </a:p>
          <a:p>
            <a:pPr algn="ctr" defTabSz="685800" eaLnBrk="0" fontAlgn="base" hangingPunct="0">
              <a:spcBef>
                <a:spcPct val="0"/>
              </a:spcBef>
              <a:spcAft>
                <a:spcPct val="0"/>
              </a:spcAft>
              <a:buNone/>
              <a:defRPr/>
            </a:pPr>
            <a:endParaRPr lang="en-US" altLang="en-US" sz="1350" b="1" dirty="0">
              <a:solidFill>
                <a:prstClr val="black"/>
              </a:solidFill>
              <a:effectLst>
                <a:outerShdw blurRad="38100" dist="38100" dir="2700000" algn="tl">
                  <a:srgbClr val="C0C0C0"/>
                </a:outerShdw>
              </a:effectLst>
              <a:ea typeface="Batang" pitchFamily="18" charset="-127"/>
              <a:cs typeface="Arial" panose="020B0604020202020204" pitchFamily="34" charset="0"/>
            </a:endParaRPr>
          </a:p>
        </p:txBody>
      </p:sp>
    </p:spTree>
    <p:extLst>
      <p:ext uri="{BB962C8B-B14F-4D97-AF65-F5344CB8AC3E}">
        <p14:creationId xmlns:p14="http://schemas.microsoft.com/office/powerpoint/2010/main" val="231684362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74426AB7-D619-4515-962A-BC83909EC01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57250"/>
            <a:ext cx="9144000" cy="5143500"/>
          </a:xfrm>
          <a:prstGeom prst="rect">
            <a:avLst/>
          </a:prstGeom>
          <a:solidFill>
            <a:srgbClr val="3146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342900">
              <a:defRPr/>
            </a:pPr>
            <a:endParaRPr lang="en-US" sz="1350">
              <a:solidFill>
                <a:prstClr val="white"/>
              </a:solidFill>
              <a:latin typeface="Calibri" panose="020F0502020204030204"/>
            </a:endParaRPr>
          </a:p>
        </p:txBody>
      </p:sp>
      <p:sp>
        <p:nvSpPr>
          <p:cNvPr id="12" name="Rectangle 11">
            <a:extLst>
              <a:ext uri="{FF2B5EF4-FFF2-40B4-BE49-F238E27FC236}">
                <a16:creationId xmlns:a16="http://schemas.microsoft.com/office/drawing/2014/main" id="{DE47DF98-723F-4AAC-ABCF-CACBC438F78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82880" y="1049656"/>
            <a:ext cx="8778240" cy="4773929"/>
          </a:xfrm>
          <a:prstGeom prst="rect">
            <a:avLst/>
          </a:prstGeom>
          <a:solidFill>
            <a:srgbClr val="FFFFFF"/>
          </a:solidFill>
          <a:ln w="12700">
            <a:noFill/>
          </a:ln>
        </p:spPr>
        <p:style>
          <a:lnRef idx="2">
            <a:schemeClr val="accent1">
              <a:shade val="50000"/>
            </a:schemeClr>
          </a:lnRef>
          <a:fillRef idx="1">
            <a:schemeClr val="accent1"/>
          </a:fillRef>
          <a:effectRef idx="0">
            <a:schemeClr val="accent1"/>
          </a:effectRef>
          <a:fontRef idx="minor">
            <a:schemeClr val="lt1"/>
          </a:fontRef>
        </p:style>
      </p:sp>
      <p:cxnSp>
        <p:nvCxnSpPr>
          <p:cNvPr id="14" name="Straight Connector 13">
            <a:extLst>
              <a:ext uri="{FF2B5EF4-FFF2-40B4-BE49-F238E27FC236}">
                <a16:creationId xmlns:a16="http://schemas.microsoft.com/office/drawing/2014/main" id="{EA29FC7C-9308-4FDE-8DCA-405668055B0F}"/>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171700" y="5183403"/>
            <a:ext cx="4800600" cy="0"/>
          </a:xfrm>
          <a:prstGeom prst="line">
            <a:avLst/>
          </a:prstGeom>
          <a:ln>
            <a:solidFill>
              <a:srgbClr val="314658"/>
            </a:solidFill>
          </a:ln>
        </p:spPr>
        <p:style>
          <a:lnRef idx="1">
            <a:schemeClr val="accent1"/>
          </a:lnRef>
          <a:fillRef idx="0">
            <a:schemeClr val="accent1"/>
          </a:fillRef>
          <a:effectRef idx="0">
            <a:schemeClr val="accent1"/>
          </a:effectRef>
          <a:fontRef idx="minor">
            <a:schemeClr val="tx1"/>
          </a:fontRef>
        </p:style>
      </p:cxnSp>
      <p:sp>
        <p:nvSpPr>
          <p:cNvPr id="4" name="Title 3">
            <a:extLst>
              <a:ext uri="{FF2B5EF4-FFF2-40B4-BE49-F238E27FC236}">
                <a16:creationId xmlns:a16="http://schemas.microsoft.com/office/drawing/2014/main" id="{82CACE1B-513D-4764-8C28-235D936EFBE2}"/>
              </a:ext>
            </a:extLst>
          </p:cNvPr>
          <p:cNvSpPr>
            <a:spLocks noGrp="1"/>
          </p:cNvSpPr>
          <p:nvPr>
            <p:ph type="ctrTitle"/>
          </p:nvPr>
        </p:nvSpPr>
        <p:spPr>
          <a:xfrm>
            <a:off x="785814" y="1286350"/>
            <a:ext cx="7215187" cy="733560"/>
          </a:xfrm>
        </p:spPr>
        <p:txBody>
          <a:bodyPr>
            <a:noAutofit/>
          </a:bodyPr>
          <a:lstStyle/>
          <a:p>
            <a:pPr algn="l">
              <a:defRPr/>
            </a:pPr>
            <a:r>
              <a:rPr lang="en-US" altLang="en-US" sz="1950" dirty="0">
                <a:latin typeface="Calibri" pitchFamily="34" charset="0"/>
                <a:cs typeface="Arial" pitchFamily="34" charset="0"/>
              </a:rPr>
              <a:t>SETRC provides an </a:t>
            </a:r>
            <a:r>
              <a:rPr lang="en-US" altLang="en-US" sz="1950" b="1" dirty="0">
                <a:latin typeface="Calibri" pitchFamily="34" charset="0"/>
                <a:cs typeface="Arial" pitchFamily="34" charset="0"/>
              </a:rPr>
              <a:t>applied approach to telehealth education and technical assistance services </a:t>
            </a:r>
            <a:r>
              <a:rPr lang="en-US" altLang="en-US" sz="1950" dirty="0">
                <a:latin typeface="Calibri" pitchFamily="34" charset="0"/>
                <a:cs typeface="Arial" pitchFamily="34" charset="0"/>
              </a:rPr>
              <a:t>in order to streamline implementation and better utilize telehealth applications and technology in the region. </a:t>
            </a:r>
          </a:p>
        </p:txBody>
      </p:sp>
      <p:sp>
        <p:nvSpPr>
          <p:cNvPr id="9" name="Content Placeholder 2">
            <a:extLst>
              <a:ext uri="{FF2B5EF4-FFF2-40B4-BE49-F238E27FC236}">
                <a16:creationId xmlns:a16="http://schemas.microsoft.com/office/drawing/2014/main" id="{A5050B37-6283-4D82-BA7D-2CA421040582}"/>
              </a:ext>
            </a:extLst>
          </p:cNvPr>
          <p:cNvSpPr txBox="1">
            <a:spLocks/>
          </p:cNvSpPr>
          <p:nvPr/>
        </p:nvSpPr>
        <p:spPr>
          <a:xfrm>
            <a:off x="785813" y="2357438"/>
            <a:ext cx="7836693" cy="3127975"/>
          </a:xfrm>
          <a:prstGeom prst="rect">
            <a:avLst/>
          </a:prstGeom>
        </p:spPr>
        <p:txBody>
          <a:bodyPr vert="horz" lIns="68580" tIns="34290" rIns="68580" bIns="3429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257175" indent="-257175" algn="l" defTabSz="685800">
              <a:spcBef>
                <a:spcPts val="750"/>
              </a:spcBef>
              <a:buFont typeface="Arial" panose="020B0604020202020204" pitchFamily="34" charset="0"/>
              <a:buChar char="•"/>
              <a:defRPr/>
            </a:pPr>
            <a:r>
              <a:rPr lang="en-US" sz="1800" dirty="0">
                <a:solidFill>
                  <a:prstClr val="black"/>
                </a:solidFill>
                <a:latin typeface="Calibri" panose="020F0502020204030204"/>
              </a:rPr>
              <a:t>Workgroups</a:t>
            </a:r>
          </a:p>
          <a:p>
            <a:pPr marL="342900" lvl="1" algn="l" defTabSz="685800">
              <a:spcBef>
                <a:spcPts val="375"/>
              </a:spcBef>
              <a:defRPr/>
            </a:pPr>
            <a:r>
              <a:rPr lang="en-US" altLang="en-US" sz="1500" dirty="0">
                <a:solidFill>
                  <a:prstClr val="black"/>
                </a:solidFill>
                <a:latin typeface="Calibri" pitchFamily="34" charset="0"/>
                <a:cs typeface="Arial" pitchFamily="34" charset="0"/>
              </a:rPr>
              <a:t>Provide insight and direction regarding  the advancement of telehealth and encourage collaboration among existing telehealth networks and programs.</a:t>
            </a:r>
            <a:endParaRPr lang="en-US" altLang="en-US" sz="1500" dirty="0">
              <a:solidFill>
                <a:prstClr val="black"/>
              </a:solidFill>
              <a:latin typeface="Calibri" pitchFamily="34" charset="0"/>
            </a:endParaRPr>
          </a:p>
          <a:p>
            <a:pPr marL="600075" lvl="1" indent="-257175" algn="l" defTabSz="685800">
              <a:spcBef>
                <a:spcPts val="375"/>
              </a:spcBef>
              <a:buFont typeface="Arial" panose="020B0604020202020204" pitchFamily="34" charset="0"/>
              <a:buChar char="•"/>
              <a:defRPr/>
            </a:pPr>
            <a:endParaRPr lang="en-US" sz="1500" dirty="0">
              <a:solidFill>
                <a:prstClr val="black"/>
              </a:solidFill>
              <a:latin typeface="Calibri" panose="020F0502020204030204"/>
            </a:endParaRPr>
          </a:p>
          <a:p>
            <a:pPr marL="257175" indent="-257175" algn="l" defTabSz="685800">
              <a:spcBef>
                <a:spcPts val="750"/>
              </a:spcBef>
              <a:buFont typeface="Arial" panose="020B0604020202020204" pitchFamily="34" charset="0"/>
              <a:buChar char="•"/>
              <a:defRPr/>
            </a:pPr>
            <a:r>
              <a:rPr lang="en-US" sz="1800" dirty="0">
                <a:solidFill>
                  <a:prstClr val="black"/>
                </a:solidFill>
                <a:latin typeface="Calibri" panose="020F0502020204030204"/>
              </a:rPr>
              <a:t>Education</a:t>
            </a:r>
          </a:p>
          <a:p>
            <a:pPr marL="342900" lvl="1" algn="l" defTabSz="685800">
              <a:spcBef>
                <a:spcPts val="375"/>
              </a:spcBef>
              <a:defRPr/>
            </a:pPr>
            <a:r>
              <a:rPr lang="en-US" sz="1500" dirty="0">
                <a:solidFill>
                  <a:prstClr val="black"/>
                </a:solidFill>
                <a:latin typeface="Calibri" panose="020F0502020204030204"/>
              </a:rPr>
              <a:t>Online education through the National School of Applied Telehealth (</a:t>
            </a:r>
            <a:r>
              <a:rPr lang="en-US" sz="1500" dirty="0">
                <a:solidFill>
                  <a:prstClr val="black"/>
                </a:solidFill>
                <a:latin typeface="Calibri" panose="020F0502020204030204"/>
                <a:hlinkClick r:id="rId2"/>
              </a:rPr>
              <a:t>www.nsat.us</a:t>
            </a:r>
            <a:r>
              <a:rPr lang="en-US" sz="1500" dirty="0">
                <a:solidFill>
                  <a:prstClr val="black"/>
                </a:solidFill>
                <a:latin typeface="Calibri" panose="020F0502020204030204"/>
              </a:rPr>
              <a:t>)</a:t>
            </a:r>
          </a:p>
          <a:p>
            <a:pPr marL="342900" lvl="1" algn="l" defTabSz="685800">
              <a:spcBef>
                <a:spcPts val="375"/>
              </a:spcBef>
              <a:defRPr/>
            </a:pPr>
            <a:endParaRPr lang="en-US" sz="1500" dirty="0">
              <a:solidFill>
                <a:prstClr val="black"/>
              </a:solidFill>
              <a:latin typeface="Calibri" panose="020F0502020204030204"/>
            </a:endParaRPr>
          </a:p>
          <a:p>
            <a:pPr marL="257175" indent="-257175" algn="l" defTabSz="685800">
              <a:spcBef>
                <a:spcPts val="750"/>
              </a:spcBef>
              <a:buFont typeface="Arial" panose="020B0604020202020204" pitchFamily="34" charset="0"/>
              <a:buChar char="•"/>
              <a:defRPr/>
            </a:pPr>
            <a:r>
              <a:rPr lang="en-US" sz="1800" dirty="0">
                <a:solidFill>
                  <a:prstClr val="black"/>
                </a:solidFill>
                <a:latin typeface="Calibri" panose="020F0502020204030204"/>
              </a:rPr>
              <a:t>Awareness</a:t>
            </a:r>
          </a:p>
          <a:p>
            <a:pPr marL="342900" lvl="1" algn="l" defTabSz="685800">
              <a:spcBef>
                <a:spcPts val="375"/>
              </a:spcBef>
              <a:defRPr/>
            </a:pPr>
            <a:r>
              <a:rPr lang="en-US" altLang="en-US" sz="1500" dirty="0">
                <a:solidFill>
                  <a:prstClr val="black"/>
                </a:solidFill>
                <a:latin typeface="Calibri" pitchFamily="34" charset="0"/>
                <a:cs typeface="Arial" pitchFamily="34" charset="0"/>
              </a:rPr>
              <a:t>Present and Exhibit at State, Regional &amp; National Events &amp; Meetings </a:t>
            </a:r>
            <a:endParaRPr lang="en-US" altLang="en-US" sz="1500" dirty="0">
              <a:solidFill>
                <a:prstClr val="black"/>
              </a:solidFill>
              <a:latin typeface="Calibri" pitchFamily="34" charset="0"/>
            </a:endParaRPr>
          </a:p>
          <a:p>
            <a:pPr marL="342900" lvl="1" algn="l" defTabSz="685800">
              <a:spcBef>
                <a:spcPts val="375"/>
              </a:spcBef>
              <a:defRPr/>
            </a:pPr>
            <a:endParaRPr lang="en-US" sz="1500" dirty="0">
              <a:solidFill>
                <a:prstClr val="black"/>
              </a:solidFill>
              <a:latin typeface="Calibri" panose="020F0502020204030204"/>
            </a:endParaRPr>
          </a:p>
          <a:p>
            <a:pPr marL="257175" indent="-257175" algn="l" defTabSz="685800">
              <a:spcBef>
                <a:spcPts val="750"/>
              </a:spcBef>
              <a:buFont typeface="Arial" panose="020B0604020202020204" pitchFamily="34" charset="0"/>
              <a:buChar char="•"/>
              <a:defRPr/>
            </a:pPr>
            <a:endParaRPr lang="en-US" sz="1800" dirty="0">
              <a:solidFill>
                <a:prstClr val="black"/>
              </a:solidFill>
              <a:latin typeface="Calibri" panose="020F0502020204030204"/>
            </a:endParaRPr>
          </a:p>
        </p:txBody>
      </p:sp>
      <p:cxnSp>
        <p:nvCxnSpPr>
          <p:cNvPr id="7" name="Straight Connector 6">
            <a:extLst>
              <a:ext uri="{FF2B5EF4-FFF2-40B4-BE49-F238E27FC236}">
                <a16:creationId xmlns:a16="http://schemas.microsoft.com/office/drawing/2014/main" id="{83FCE1C7-8D61-4E65-81AC-E79F345DC2C4}"/>
              </a:ext>
            </a:extLst>
          </p:cNvPr>
          <p:cNvCxnSpPr>
            <a:cxnSpLocks/>
          </p:cNvCxnSpPr>
          <p:nvPr/>
        </p:nvCxnSpPr>
        <p:spPr>
          <a:xfrm>
            <a:off x="785814" y="2153459"/>
            <a:ext cx="7215187" cy="0"/>
          </a:xfrm>
          <a:prstGeom prst="line">
            <a:avLst/>
          </a:prstGeom>
          <a:ln w="38100" cmpd="sng">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2443096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74426AB7-D619-4515-962A-BC83909EC01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57250"/>
            <a:ext cx="9144000" cy="5143500"/>
          </a:xfrm>
          <a:prstGeom prst="rect">
            <a:avLst/>
          </a:prstGeom>
          <a:solidFill>
            <a:srgbClr val="3146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342900">
              <a:defRPr/>
            </a:pPr>
            <a:endParaRPr lang="en-US" sz="1350">
              <a:solidFill>
                <a:prstClr val="white"/>
              </a:solidFill>
              <a:latin typeface="Calibri" panose="020F0502020204030204"/>
            </a:endParaRPr>
          </a:p>
        </p:txBody>
      </p:sp>
      <p:sp>
        <p:nvSpPr>
          <p:cNvPr id="12" name="Rectangle 11">
            <a:extLst>
              <a:ext uri="{FF2B5EF4-FFF2-40B4-BE49-F238E27FC236}">
                <a16:creationId xmlns:a16="http://schemas.microsoft.com/office/drawing/2014/main" id="{DE47DF98-723F-4AAC-ABCF-CACBC438F78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82880" y="1049656"/>
            <a:ext cx="8778240" cy="4773929"/>
          </a:xfrm>
          <a:prstGeom prst="rect">
            <a:avLst/>
          </a:prstGeom>
          <a:solidFill>
            <a:srgbClr val="FFFFFF"/>
          </a:solidFill>
          <a:ln w="12700">
            <a:noFill/>
          </a:ln>
        </p:spPr>
        <p:style>
          <a:lnRef idx="2">
            <a:schemeClr val="accent1">
              <a:shade val="50000"/>
            </a:schemeClr>
          </a:lnRef>
          <a:fillRef idx="1">
            <a:schemeClr val="accent1"/>
          </a:fillRef>
          <a:effectRef idx="0">
            <a:schemeClr val="accent1"/>
          </a:effectRef>
          <a:fontRef idx="minor">
            <a:schemeClr val="lt1"/>
          </a:fontRef>
        </p:style>
      </p:sp>
      <p:cxnSp>
        <p:nvCxnSpPr>
          <p:cNvPr id="14" name="Straight Connector 13">
            <a:extLst>
              <a:ext uri="{FF2B5EF4-FFF2-40B4-BE49-F238E27FC236}">
                <a16:creationId xmlns:a16="http://schemas.microsoft.com/office/drawing/2014/main" id="{EA29FC7C-9308-4FDE-8DCA-405668055B0F}"/>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171700" y="5183403"/>
            <a:ext cx="4800600" cy="0"/>
          </a:xfrm>
          <a:prstGeom prst="line">
            <a:avLst/>
          </a:prstGeom>
          <a:ln>
            <a:solidFill>
              <a:srgbClr val="314658"/>
            </a:solidFill>
          </a:ln>
        </p:spPr>
        <p:style>
          <a:lnRef idx="1">
            <a:schemeClr val="accent1"/>
          </a:lnRef>
          <a:fillRef idx="0">
            <a:schemeClr val="accent1"/>
          </a:fillRef>
          <a:effectRef idx="0">
            <a:schemeClr val="accent1"/>
          </a:effectRef>
          <a:fontRef idx="minor">
            <a:schemeClr val="tx1"/>
          </a:fontRef>
        </p:style>
      </p:cxnSp>
      <p:sp>
        <p:nvSpPr>
          <p:cNvPr id="4" name="Title 3">
            <a:extLst>
              <a:ext uri="{FF2B5EF4-FFF2-40B4-BE49-F238E27FC236}">
                <a16:creationId xmlns:a16="http://schemas.microsoft.com/office/drawing/2014/main" id="{82CACE1B-513D-4764-8C28-235D936EFBE2}"/>
              </a:ext>
            </a:extLst>
          </p:cNvPr>
          <p:cNvSpPr>
            <a:spLocks noGrp="1"/>
          </p:cNvSpPr>
          <p:nvPr>
            <p:ph type="ctrTitle"/>
          </p:nvPr>
        </p:nvSpPr>
        <p:spPr>
          <a:xfrm>
            <a:off x="1143000" y="1186337"/>
            <a:ext cx="6858000" cy="733560"/>
          </a:xfrm>
        </p:spPr>
        <p:txBody>
          <a:bodyPr/>
          <a:lstStyle/>
          <a:p>
            <a:r>
              <a:rPr lang="en-US" dirty="0"/>
              <a:t>SETRC Advisory Committee</a:t>
            </a:r>
          </a:p>
        </p:txBody>
      </p:sp>
      <p:sp>
        <p:nvSpPr>
          <p:cNvPr id="9" name="Content Placeholder 2">
            <a:extLst>
              <a:ext uri="{FF2B5EF4-FFF2-40B4-BE49-F238E27FC236}">
                <a16:creationId xmlns:a16="http://schemas.microsoft.com/office/drawing/2014/main" id="{A5050B37-6283-4D82-BA7D-2CA421040582}"/>
              </a:ext>
            </a:extLst>
          </p:cNvPr>
          <p:cNvSpPr txBox="1">
            <a:spLocks/>
          </p:cNvSpPr>
          <p:nvPr/>
        </p:nvSpPr>
        <p:spPr>
          <a:xfrm>
            <a:off x="2314575" y="2221909"/>
            <a:ext cx="5765006" cy="3263504"/>
          </a:xfrm>
          <a:prstGeom prst="rect">
            <a:avLst/>
          </a:prstGeom>
        </p:spPr>
        <p:txBody>
          <a:bodyPr vert="horz" lIns="68580" tIns="34290" rIns="68580" bIns="3429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defTabSz="685800">
              <a:spcBef>
                <a:spcPts val="750"/>
              </a:spcBef>
              <a:defRPr/>
            </a:pPr>
            <a:r>
              <a:rPr lang="en-US" sz="1800" dirty="0">
                <a:solidFill>
                  <a:prstClr val="black"/>
                </a:solidFill>
                <a:latin typeface="Calibri" panose="020F0502020204030204"/>
              </a:rPr>
              <a:t>Dr. Anne Burdick – FL – U of M</a:t>
            </a:r>
          </a:p>
          <a:p>
            <a:pPr algn="l" defTabSz="685800">
              <a:spcBef>
                <a:spcPts val="750"/>
              </a:spcBef>
              <a:defRPr/>
            </a:pPr>
            <a:r>
              <a:rPr lang="en-US" sz="1800" dirty="0">
                <a:solidFill>
                  <a:prstClr val="black"/>
                </a:solidFill>
                <a:latin typeface="Calibri" panose="020F0502020204030204"/>
              </a:rPr>
              <a:t>Mike Smith – FL – FSU</a:t>
            </a:r>
          </a:p>
          <a:p>
            <a:pPr algn="l" defTabSz="685800">
              <a:spcBef>
                <a:spcPts val="750"/>
              </a:spcBef>
              <a:defRPr/>
            </a:pPr>
            <a:r>
              <a:rPr lang="en-US" sz="1800" dirty="0">
                <a:solidFill>
                  <a:prstClr val="black"/>
                </a:solidFill>
                <a:latin typeface="Calibri" panose="020F0502020204030204"/>
              </a:rPr>
              <a:t>Ron Sparks – AL</a:t>
            </a:r>
          </a:p>
          <a:p>
            <a:pPr algn="l" defTabSz="685800">
              <a:spcBef>
                <a:spcPts val="750"/>
              </a:spcBef>
              <a:defRPr/>
            </a:pPr>
            <a:r>
              <a:rPr lang="en-US" sz="1800" dirty="0">
                <a:solidFill>
                  <a:prstClr val="black"/>
                </a:solidFill>
                <a:latin typeface="Calibri" panose="020F0502020204030204"/>
              </a:rPr>
              <a:t>Dr. Eric Wallace – AL - UAB</a:t>
            </a:r>
          </a:p>
          <a:p>
            <a:pPr algn="l" defTabSz="685800">
              <a:spcBef>
                <a:spcPts val="750"/>
              </a:spcBef>
              <a:defRPr/>
            </a:pPr>
            <a:r>
              <a:rPr lang="en-US" sz="1800" dirty="0">
                <a:solidFill>
                  <a:prstClr val="black"/>
                </a:solidFill>
                <a:latin typeface="Calibri" panose="020F0502020204030204"/>
              </a:rPr>
              <a:t>Jeff Robbins – GA – Tift Regional</a:t>
            </a:r>
          </a:p>
          <a:p>
            <a:pPr algn="l" defTabSz="685800">
              <a:spcBef>
                <a:spcPts val="750"/>
              </a:spcBef>
              <a:defRPr/>
            </a:pPr>
            <a:r>
              <a:rPr lang="en-US" sz="1800" dirty="0">
                <a:solidFill>
                  <a:prstClr val="black"/>
                </a:solidFill>
                <a:latin typeface="Calibri" panose="020F0502020204030204"/>
              </a:rPr>
              <a:t>Jill Davis – GA – Collaborative Telehealth Consulting</a:t>
            </a:r>
          </a:p>
          <a:p>
            <a:pPr algn="l" defTabSz="685800">
              <a:spcBef>
                <a:spcPts val="750"/>
              </a:spcBef>
              <a:defRPr/>
            </a:pPr>
            <a:r>
              <a:rPr lang="en-US" sz="1800" dirty="0">
                <a:solidFill>
                  <a:prstClr val="black"/>
                </a:solidFill>
                <a:latin typeface="Calibri" panose="020F0502020204030204"/>
              </a:rPr>
              <a:t>Kathy Schwarting – SC – Palmetto Care Conn</a:t>
            </a:r>
          </a:p>
          <a:p>
            <a:pPr algn="l" defTabSz="685800">
              <a:spcBef>
                <a:spcPts val="750"/>
              </a:spcBef>
              <a:defRPr/>
            </a:pPr>
            <a:r>
              <a:rPr lang="en-US" sz="1800" dirty="0">
                <a:solidFill>
                  <a:prstClr val="black"/>
                </a:solidFill>
                <a:latin typeface="Calibri" panose="020F0502020204030204"/>
              </a:rPr>
              <a:t>Dr. Katie Cristaldi – SC Center of Excellence</a:t>
            </a:r>
          </a:p>
        </p:txBody>
      </p:sp>
      <p:cxnSp>
        <p:nvCxnSpPr>
          <p:cNvPr id="7" name="Straight Connector 6">
            <a:extLst>
              <a:ext uri="{FF2B5EF4-FFF2-40B4-BE49-F238E27FC236}">
                <a16:creationId xmlns:a16="http://schemas.microsoft.com/office/drawing/2014/main" id="{83FCE1C7-8D61-4E65-81AC-E79F345DC2C4}"/>
              </a:ext>
            </a:extLst>
          </p:cNvPr>
          <p:cNvCxnSpPr/>
          <p:nvPr/>
        </p:nvCxnSpPr>
        <p:spPr>
          <a:xfrm>
            <a:off x="1225119" y="1989153"/>
            <a:ext cx="6775882" cy="0"/>
          </a:xfrm>
          <a:prstGeom prst="line">
            <a:avLst/>
          </a:prstGeom>
          <a:ln w="38100" cmpd="sng">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540918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74426AB7-D619-4515-962A-BC83909EC01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57250"/>
            <a:ext cx="9144000" cy="5143500"/>
          </a:xfrm>
          <a:prstGeom prst="rect">
            <a:avLst/>
          </a:prstGeom>
          <a:solidFill>
            <a:srgbClr val="3146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342900">
              <a:defRPr/>
            </a:pPr>
            <a:endParaRPr lang="en-US" sz="1350">
              <a:solidFill>
                <a:prstClr val="white"/>
              </a:solidFill>
              <a:latin typeface="Calibri" panose="020F0502020204030204"/>
            </a:endParaRPr>
          </a:p>
        </p:txBody>
      </p:sp>
      <p:sp>
        <p:nvSpPr>
          <p:cNvPr id="12" name="Rectangle 11">
            <a:extLst>
              <a:ext uri="{FF2B5EF4-FFF2-40B4-BE49-F238E27FC236}">
                <a16:creationId xmlns:a16="http://schemas.microsoft.com/office/drawing/2014/main" id="{DE47DF98-723F-4AAC-ABCF-CACBC438F78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82880" y="1049656"/>
            <a:ext cx="8778240" cy="4773929"/>
          </a:xfrm>
          <a:prstGeom prst="rect">
            <a:avLst/>
          </a:prstGeom>
          <a:solidFill>
            <a:srgbClr val="FFFFFF"/>
          </a:solidFill>
          <a:ln w="12700">
            <a:noFill/>
          </a:ln>
        </p:spPr>
        <p:style>
          <a:lnRef idx="2">
            <a:schemeClr val="accent1">
              <a:shade val="50000"/>
            </a:schemeClr>
          </a:lnRef>
          <a:fillRef idx="1">
            <a:schemeClr val="accent1"/>
          </a:fillRef>
          <a:effectRef idx="0">
            <a:schemeClr val="accent1"/>
          </a:effectRef>
          <a:fontRef idx="minor">
            <a:schemeClr val="lt1"/>
          </a:fontRef>
        </p:style>
      </p:sp>
      <p:cxnSp>
        <p:nvCxnSpPr>
          <p:cNvPr id="14" name="Straight Connector 13">
            <a:extLst>
              <a:ext uri="{FF2B5EF4-FFF2-40B4-BE49-F238E27FC236}">
                <a16:creationId xmlns:a16="http://schemas.microsoft.com/office/drawing/2014/main" id="{EA29FC7C-9308-4FDE-8DCA-405668055B0F}"/>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171700" y="5183403"/>
            <a:ext cx="4800600" cy="0"/>
          </a:xfrm>
          <a:prstGeom prst="line">
            <a:avLst/>
          </a:prstGeom>
          <a:ln>
            <a:solidFill>
              <a:srgbClr val="314658"/>
            </a:solidFill>
          </a:ln>
        </p:spPr>
        <p:style>
          <a:lnRef idx="1">
            <a:schemeClr val="accent1"/>
          </a:lnRef>
          <a:fillRef idx="0">
            <a:schemeClr val="accent1"/>
          </a:fillRef>
          <a:effectRef idx="0">
            <a:schemeClr val="accent1"/>
          </a:effectRef>
          <a:fontRef idx="minor">
            <a:schemeClr val="tx1"/>
          </a:fontRef>
        </p:style>
      </p:cxnSp>
      <p:pic>
        <p:nvPicPr>
          <p:cNvPr id="8" name="Content Placeholder 4" descr="C:\Documents and Settings\Rena Brewer\Desktop\[STRC] Logos\[NST]FullColor.jpg">
            <a:extLst>
              <a:ext uri="{FF2B5EF4-FFF2-40B4-BE49-F238E27FC236}">
                <a16:creationId xmlns:a16="http://schemas.microsoft.com/office/drawing/2014/main" id="{6FAF7F72-2CAC-49E6-BAF8-291B9C66A8ED}"/>
              </a:ext>
            </a:extLst>
          </p:cNvPr>
          <p:cNvPicPr>
            <a:picLocks/>
          </p:cNvPicPr>
          <p:nvPr/>
        </p:nvPicPr>
        <p:blipFill>
          <a:blip r:embed="rId2">
            <a:extLst>
              <a:ext uri="{28A0092B-C50C-407E-A947-70E740481C1C}">
                <a14:useLocalDpi xmlns:a14="http://schemas.microsoft.com/office/drawing/2010/main" val="0"/>
              </a:ext>
            </a:extLst>
          </a:blip>
          <a:srcRect/>
          <a:stretch>
            <a:fillRect/>
          </a:stretch>
        </p:blipFill>
        <p:spPr>
          <a:xfrm>
            <a:off x="628650" y="1257300"/>
            <a:ext cx="2859984" cy="2358058"/>
          </a:xfrm>
          <a:prstGeom prst="rect">
            <a:avLst/>
          </a:prstGeom>
        </p:spPr>
      </p:pic>
      <p:sp>
        <p:nvSpPr>
          <p:cNvPr id="9" name="Rectangle 5">
            <a:extLst>
              <a:ext uri="{FF2B5EF4-FFF2-40B4-BE49-F238E27FC236}">
                <a16:creationId xmlns:a16="http://schemas.microsoft.com/office/drawing/2014/main" id="{B4CC1BA7-6BF4-4A97-B0C5-F06A61300F16}"/>
              </a:ext>
            </a:extLst>
          </p:cNvPr>
          <p:cNvSpPr>
            <a:spLocks noChangeArrowheads="1"/>
          </p:cNvSpPr>
          <p:nvPr/>
        </p:nvSpPr>
        <p:spPr bwMode="auto">
          <a:xfrm>
            <a:off x="350355" y="3873279"/>
            <a:ext cx="8552772" cy="203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defTabSz="685800" fontAlgn="base">
              <a:spcBef>
                <a:spcPct val="0"/>
              </a:spcBef>
              <a:spcAft>
                <a:spcPct val="0"/>
              </a:spcAft>
              <a:buNone/>
            </a:pPr>
            <a:endParaRPr lang="en-US" altLang="en-US" sz="1800" dirty="0">
              <a:solidFill>
                <a:prstClr val="black"/>
              </a:solidFill>
              <a:cs typeface="Arial" panose="020B0604020202020204" pitchFamily="34" charset="0"/>
            </a:endParaRPr>
          </a:p>
          <a:p>
            <a:pPr defTabSz="685800" fontAlgn="base">
              <a:spcBef>
                <a:spcPct val="0"/>
              </a:spcBef>
              <a:spcAft>
                <a:spcPct val="0"/>
              </a:spcAft>
              <a:buNone/>
            </a:pPr>
            <a:r>
              <a:rPr lang="en-US" altLang="en-US" sz="1500" dirty="0">
                <a:solidFill>
                  <a:prstClr val="black"/>
                </a:solidFill>
                <a:cs typeface="Arial" panose="020B0604020202020204" pitchFamily="34" charset="0"/>
              </a:rPr>
              <a:t>The online Telemedicine / Telehealth Certification courses instruct on the essentials of telehealth and prepare individuals to become valuable members of a telehealth team.  A completion certificate with 0.3 CEU/3 credit hours for this course will be awarded when all Learning Outcomes Conditions have been met.</a:t>
            </a:r>
          </a:p>
          <a:p>
            <a:pPr defTabSz="685800" fontAlgn="base">
              <a:spcBef>
                <a:spcPct val="0"/>
              </a:spcBef>
              <a:spcAft>
                <a:spcPct val="0"/>
              </a:spcAft>
              <a:buNone/>
            </a:pPr>
            <a:r>
              <a:rPr lang="en-US" altLang="en-US" sz="1500" dirty="0">
                <a:solidFill>
                  <a:prstClr val="black"/>
                </a:solidFill>
                <a:cs typeface="Arial" panose="020B0604020202020204" pitchFamily="34" charset="0"/>
              </a:rPr>
              <a:t>    </a:t>
            </a:r>
          </a:p>
          <a:p>
            <a:pPr defTabSz="685800" fontAlgn="base">
              <a:spcBef>
                <a:spcPct val="0"/>
              </a:spcBef>
              <a:spcAft>
                <a:spcPct val="0"/>
              </a:spcAft>
              <a:buNone/>
            </a:pPr>
            <a:endParaRPr lang="en-US" altLang="en-US" sz="1200" b="1" dirty="0">
              <a:solidFill>
                <a:prstClr val="black"/>
              </a:solidFill>
              <a:cs typeface="Arial" panose="020B0604020202020204" pitchFamily="34" charset="0"/>
            </a:endParaRPr>
          </a:p>
          <a:p>
            <a:pPr defTabSz="685800" fontAlgn="base">
              <a:spcBef>
                <a:spcPct val="0"/>
              </a:spcBef>
              <a:spcAft>
                <a:spcPct val="0"/>
              </a:spcAft>
              <a:buNone/>
            </a:pPr>
            <a:r>
              <a:rPr lang="en-US" altLang="en-US" sz="1200" b="1" dirty="0">
                <a:solidFill>
                  <a:prstClr val="black"/>
                </a:solidFill>
                <a:cs typeface="Arial" panose="020B0604020202020204" pitchFamily="34" charset="0"/>
              </a:rPr>
              <a:t>As an IACET Authorized Provider, HomeTown Health University (NSAT) offers continuing education units (CEUs) for its programs that qualify under IACET guidelines (</a:t>
            </a:r>
            <a:r>
              <a:rPr lang="en-US" altLang="en-US" sz="1200" b="1" u="sng" dirty="0">
                <a:solidFill>
                  <a:prstClr val="black"/>
                </a:solidFill>
                <a:cs typeface="Arial" panose="020B0604020202020204" pitchFamily="34" charset="0"/>
                <a:hlinkClick r:id="rId3"/>
              </a:rPr>
              <a:t>www.iacet.org</a:t>
            </a:r>
            <a:r>
              <a:rPr lang="en-US" altLang="en-US" sz="1200" b="1" u="sng" dirty="0">
                <a:solidFill>
                  <a:prstClr val="black"/>
                </a:solidFill>
                <a:cs typeface="Arial" panose="020B0604020202020204" pitchFamily="34" charset="0"/>
              </a:rPr>
              <a:t>)</a:t>
            </a:r>
          </a:p>
          <a:p>
            <a:pPr defTabSz="685800" fontAlgn="base">
              <a:spcBef>
                <a:spcPct val="0"/>
              </a:spcBef>
              <a:spcAft>
                <a:spcPct val="0"/>
              </a:spcAft>
              <a:buNone/>
            </a:pPr>
            <a:endParaRPr lang="en-US" altLang="en-US" sz="1200" b="1" i="1" dirty="0">
              <a:solidFill>
                <a:prstClr val="black"/>
              </a:solidFill>
              <a:latin typeface="Times New Roman" panose="02020603050405020304" pitchFamily="18" charset="0"/>
              <a:cs typeface="Arial" panose="020B0604020202020204" pitchFamily="34" charset="0"/>
            </a:endParaRPr>
          </a:p>
        </p:txBody>
      </p:sp>
      <p:sp>
        <p:nvSpPr>
          <p:cNvPr id="2" name="Rectangle 1">
            <a:extLst>
              <a:ext uri="{FF2B5EF4-FFF2-40B4-BE49-F238E27FC236}">
                <a16:creationId xmlns:a16="http://schemas.microsoft.com/office/drawing/2014/main" id="{F36114EB-2639-4D17-91D1-D1115BE2462B}"/>
              </a:ext>
            </a:extLst>
          </p:cNvPr>
          <p:cNvSpPr/>
          <p:nvPr/>
        </p:nvSpPr>
        <p:spPr>
          <a:xfrm>
            <a:off x="3733137" y="1512712"/>
            <a:ext cx="4983480" cy="1938992"/>
          </a:xfrm>
          <a:prstGeom prst="rect">
            <a:avLst/>
          </a:prstGeom>
        </p:spPr>
        <p:txBody>
          <a:bodyPr wrap="square">
            <a:spAutoFit/>
          </a:bodyPr>
          <a:lstStyle/>
          <a:p>
            <a:pPr algn="ctr" defTabSz="685800" fontAlgn="base">
              <a:spcBef>
                <a:spcPct val="0"/>
              </a:spcBef>
              <a:spcAft>
                <a:spcPct val="0"/>
              </a:spcAft>
            </a:pPr>
            <a:r>
              <a:rPr lang="en-US" altLang="en-US" sz="2400" dirty="0">
                <a:solidFill>
                  <a:prstClr val="black"/>
                </a:solidFill>
                <a:latin typeface="Calibri" panose="020F0502020204030204"/>
                <a:cs typeface="Arial" panose="020B0604020202020204" pitchFamily="34" charset="0"/>
              </a:rPr>
              <a:t>NSAT is the education arm of the SETRC  and delivers </a:t>
            </a:r>
          </a:p>
          <a:p>
            <a:pPr algn="ctr" defTabSz="685800" fontAlgn="base">
              <a:spcBef>
                <a:spcPct val="0"/>
              </a:spcBef>
              <a:spcAft>
                <a:spcPct val="0"/>
              </a:spcAft>
            </a:pPr>
            <a:r>
              <a:rPr lang="en-US" altLang="en-US" sz="2400" dirty="0">
                <a:solidFill>
                  <a:prstClr val="black"/>
                </a:solidFill>
                <a:latin typeface="Calibri" panose="020F0502020204030204"/>
                <a:cs typeface="Arial" panose="020B0604020202020204" pitchFamily="34" charset="0"/>
              </a:rPr>
              <a:t>standardized, accredited, and affordable online telehealth education.</a:t>
            </a:r>
            <a:r>
              <a:rPr lang="en-US" altLang="en-US" sz="1350" dirty="0">
                <a:solidFill>
                  <a:prstClr val="black"/>
                </a:solidFill>
                <a:latin typeface="Calibri" panose="020F0502020204030204"/>
                <a:cs typeface="Arial" panose="020B0604020202020204" pitchFamily="34" charset="0"/>
              </a:rPr>
              <a:t> </a:t>
            </a:r>
          </a:p>
        </p:txBody>
      </p:sp>
    </p:spTree>
    <p:extLst>
      <p:ext uri="{BB962C8B-B14F-4D97-AF65-F5344CB8AC3E}">
        <p14:creationId xmlns:p14="http://schemas.microsoft.com/office/powerpoint/2010/main" val="404572165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74426AB7-D619-4515-962A-BC83909EC01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57250"/>
            <a:ext cx="9144000" cy="5143500"/>
          </a:xfrm>
          <a:prstGeom prst="rect">
            <a:avLst/>
          </a:prstGeom>
          <a:solidFill>
            <a:srgbClr val="3146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342900">
              <a:defRPr/>
            </a:pPr>
            <a:endParaRPr lang="en-US" sz="1350">
              <a:solidFill>
                <a:prstClr val="white"/>
              </a:solidFill>
              <a:latin typeface="Calibri" panose="020F0502020204030204"/>
            </a:endParaRPr>
          </a:p>
        </p:txBody>
      </p:sp>
      <p:sp>
        <p:nvSpPr>
          <p:cNvPr id="12" name="Rectangle 11">
            <a:extLst>
              <a:ext uri="{FF2B5EF4-FFF2-40B4-BE49-F238E27FC236}">
                <a16:creationId xmlns:a16="http://schemas.microsoft.com/office/drawing/2014/main" id="{DE47DF98-723F-4AAC-ABCF-CACBC438F78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82880" y="1049656"/>
            <a:ext cx="8778240" cy="4773929"/>
          </a:xfrm>
          <a:prstGeom prst="rect">
            <a:avLst/>
          </a:prstGeom>
          <a:solidFill>
            <a:srgbClr val="FFFFFF"/>
          </a:solidFill>
          <a:ln w="12700">
            <a:noFill/>
          </a:ln>
        </p:spPr>
        <p:style>
          <a:lnRef idx="2">
            <a:schemeClr val="accent1">
              <a:shade val="50000"/>
            </a:schemeClr>
          </a:lnRef>
          <a:fillRef idx="1">
            <a:schemeClr val="accent1"/>
          </a:fillRef>
          <a:effectRef idx="0">
            <a:schemeClr val="accent1"/>
          </a:effectRef>
          <a:fontRef idx="minor">
            <a:schemeClr val="lt1"/>
          </a:fontRef>
        </p:style>
      </p:sp>
      <p:cxnSp>
        <p:nvCxnSpPr>
          <p:cNvPr id="14" name="Straight Connector 13">
            <a:extLst>
              <a:ext uri="{FF2B5EF4-FFF2-40B4-BE49-F238E27FC236}">
                <a16:creationId xmlns:a16="http://schemas.microsoft.com/office/drawing/2014/main" id="{EA29FC7C-9308-4FDE-8DCA-405668055B0F}"/>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171700" y="5183403"/>
            <a:ext cx="4800600" cy="0"/>
          </a:xfrm>
          <a:prstGeom prst="line">
            <a:avLst/>
          </a:prstGeom>
          <a:ln>
            <a:solidFill>
              <a:srgbClr val="314658"/>
            </a:solidFill>
          </a:ln>
        </p:spPr>
        <p:style>
          <a:lnRef idx="1">
            <a:schemeClr val="accent1"/>
          </a:lnRef>
          <a:fillRef idx="0">
            <a:schemeClr val="accent1"/>
          </a:fillRef>
          <a:effectRef idx="0">
            <a:schemeClr val="accent1"/>
          </a:effectRef>
          <a:fontRef idx="minor">
            <a:schemeClr val="tx1"/>
          </a:fontRef>
        </p:style>
      </p:cxnSp>
      <p:graphicFrame>
        <p:nvGraphicFramePr>
          <p:cNvPr id="11" name="Diagram 10">
            <a:extLst>
              <a:ext uri="{FF2B5EF4-FFF2-40B4-BE49-F238E27FC236}">
                <a16:creationId xmlns:a16="http://schemas.microsoft.com/office/drawing/2014/main" id="{0EC2FDDD-4CCF-4458-9975-0B0FD51372CE}"/>
              </a:ext>
            </a:extLst>
          </p:cNvPr>
          <p:cNvGraphicFramePr/>
          <p:nvPr>
            <p:extLst/>
          </p:nvPr>
        </p:nvGraphicFramePr>
        <p:xfrm>
          <a:off x="398206" y="2047546"/>
          <a:ext cx="8325464" cy="361767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Rectangle 2">
            <a:extLst>
              <a:ext uri="{FF2B5EF4-FFF2-40B4-BE49-F238E27FC236}">
                <a16:creationId xmlns:a16="http://schemas.microsoft.com/office/drawing/2014/main" id="{D10A0C48-A579-4FBA-96D3-8889A05CF57C}"/>
              </a:ext>
            </a:extLst>
          </p:cNvPr>
          <p:cNvSpPr/>
          <p:nvPr/>
        </p:nvSpPr>
        <p:spPr>
          <a:xfrm>
            <a:off x="409268" y="1192776"/>
            <a:ext cx="8325464" cy="807913"/>
          </a:xfrm>
          <a:prstGeom prst="rect">
            <a:avLst/>
          </a:prstGeom>
          <a:solidFill>
            <a:schemeClr val="bg1"/>
          </a:solidFill>
        </p:spPr>
        <p:txBody>
          <a:bodyPr wrap="square">
            <a:spAutoFit/>
          </a:bodyPr>
          <a:lstStyle/>
          <a:p>
            <a:pPr algn="ctr" defTabSz="342900"/>
            <a:r>
              <a:rPr lang="en-US" altLang="en-US" sz="3150" b="1" dirty="0">
                <a:solidFill>
                  <a:srgbClr val="44546A">
                    <a:lumMod val="75000"/>
                  </a:srgbClr>
                </a:solidFill>
                <a:effectLst>
                  <a:outerShdw blurRad="38100" dist="38100" dir="2700000" algn="tl">
                    <a:srgbClr val="000000">
                      <a:alpha val="43137"/>
                    </a:srgbClr>
                  </a:outerShdw>
                </a:effectLst>
                <a:latin typeface="Calibri" panose="020F0502020204030204"/>
              </a:rPr>
              <a:t>NSAT – Online </a:t>
            </a:r>
            <a:r>
              <a:rPr lang="en-US" altLang="en-US" sz="3150" b="1" dirty="0" err="1">
                <a:solidFill>
                  <a:srgbClr val="44546A">
                    <a:lumMod val="75000"/>
                  </a:srgbClr>
                </a:solidFill>
                <a:effectLst>
                  <a:outerShdw blurRad="38100" dist="38100" dir="2700000" algn="tl">
                    <a:srgbClr val="000000">
                      <a:alpha val="43137"/>
                    </a:srgbClr>
                  </a:outerShdw>
                </a:effectLst>
                <a:latin typeface="Calibri" panose="020F0502020204030204"/>
              </a:rPr>
              <a:t>TeleHealth</a:t>
            </a:r>
            <a:r>
              <a:rPr lang="en-US" altLang="en-US" sz="3150" b="1" dirty="0">
                <a:solidFill>
                  <a:srgbClr val="44546A">
                    <a:lumMod val="75000"/>
                  </a:srgbClr>
                </a:solidFill>
                <a:effectLst>
                  <a:outerShdw blurRad="38100" dist="38100" dir="2700000" algn="tl">
                    <a:srgbClr val="000000">
                      <a:alpha val="43137"/>
                    </a:srgbClr>
                  </a:outerShdw>
                </a:effectLst>
                <a:latin typeface="Calibri" panose="020F0502020204030204"/>
              </a:rPr>
              <a:t> Courses</a:t>
            </a:r>
            <a:r>
              <a:rPr lang="en-US" altLang="en-US" sz="1350" dirty="0">
                <a:solidFill>
                  <a:srgbClr val="4472C4">
                    <a:lumMod val="75000"/>
                  </a:srgbClr>
                </a:solidFill>
                <a:effectLst>
                  <a:outerShdw blurRad="38100" dist="38100" dir="2700000" algn="tl">
                    <a:srgbClr val="000000">
                      <a:alpha val="43137"/>
                    </a:srgbClr>
                  </a:outerShdw>
                </a:effectLst>
                <a:latin typeface="Arial Black" panose="020B0A04020102020204" pitchFamily="34" charset="0"/>
              </a:rPr>
              <a:t/>
            </a:r>
            <a:br>
              <a:rPr lang="en-US" altLang="en-US" sz="1350" dirty="0">
                <a:solidFill>
                  <a:srgbClr val="4472C4">
                    <a:lumMod val="75000"/>
                  </a:srgbClr>
                </a:solidFill>
                <a:effectLst>
                  <a:outerShdw blurRad="38100" dist="38100" dir="2700000" algn="tl">
                    <a:srgbClr val="000000">
                      <a:alpha val="43137"/>
                    </a:srgbClr>
                  </a:outerShdw>
                </a:effectLst>
                <a:latin typeface="Arial Black" panose="020B0A04020102020204" pitchFamily="34" charset="0"/>
              </a:rPr>
            </a:br>
            <a:r>
              <a:rPr lang="en-US" altLang="en-US" sz="1500" dirty="0">
                <a:solidFill>
                  <a:srgbClr val="4472C4">
                    <a:lumMod val="75000"/>
                  </a:srgbClr>
                </a:solidFill>
                <a:latin typeface="Arial Black" panose="020B0A04020102020204" pitchFamily="34" charset="0"/>
                <a:hlinkClick r:id="rId7"/>
              </a:rPr>
              <a:t>www.nsat.us</a:t>
            </a:r>
            <a:endParaRPr lang="en-US" sz="1350" dirty="0">
              <a:solidFill>
                <a:prstClr val="black"/>
              </a:solidFill>
              <a:latin typeface="Calibri" panose="020F0502020204030204"/>
            </a:endParaRPr>
          </a:p>
        </p:txBody>
      </p:sp>
    </p:spTree>
    <p:extLst>
      <p:ext uri="{BB962C8B-B14F-4D97-AF65-F5344CB8AC3E}">
        <p14:creationId xmlns:p14="http://schemas.microsoft.com/office/powerpoint/2010/main" val="26835449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1" grpId="0">
        <p:bldAsOne/>
      </p:bldGraphic>
    </p:bldLst>
  </p:timing>
</p:sld>
</file>

<file path=ppt/slides/slide5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74426AB7-D619-4515-962A-BC83909EC01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57250"/>
            <a:ext cx="9144000" cy="5143500"/>
          </a:xfrm>
          <a:prstGeom prst="rect">
            <a:avLst/>
          </a:prstGeom>
          <a:solidFill>
            <a:srgbClr val="3146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342900">
              <a:defRPr/>
            </a:pPr>
            <a:endParaRPr lang="en-US" sz="1350">
              <a:solidFill>
                <a:prstClr val="white"/>
              </a:solidFill>
              <a:latin typeface="Calibri" panose="020F0502020204030204"/>
            </a:endParaRPr>
          </a:p>
        </p:txBody>
      </p:sp>
      <p:sp>
        <p:nvSpPr>
          <p:cNvPr id="12" name="Rectangle 11">
            <a:extLst>
              <a:ext uri="{FF2B5EF4-FFF2-40B4-BE49-F238E27FC236}">
                <a16:creationId xmlns:a16="http://schemas.microsoft.com/office/drawing/2014/main" id="{DE47DF98-723F-4AAC-ABCF-CACBC438F78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82880" y="1049656"/>
            <a:ext cx="8778240" cy="4773929"/>
          </a:xfrm>
          <a:prstGeom prst="rect">
            <a:avLst/>
          </a:prstGeom>
          <a:solidFill>
            <a:srgbClr val="FFFFFF"/>
          </a:solidFill>
          <a:ln w="12700">
            <a:noFill/>
          </a:ln>
        </p:spPr>
        <p:style>
          <a:lnRef idx="2">
            <a:schemeClr val="accent1">
              <a:shade val="50000"/>
            </a:schemeClr>
          </a:lnRef>
          <a:fillRef idx="1">
            <a:schemeClr val="accent1"/>
          </a:fillRef>
          <a:effectRef idx="0">
            <a:schemeClr val="accent1"/>
          </a:effectRef>
          <a:fontRef idx="minor">
            <a:schemeClr val="lt1"/>
          </a:fontRef>
        </p:style>
      </p:sp>
      <p:cxnSp>
        <p:nvCxnSpPr>
          <p:cNvPr id="14" name="Straight Connector 13">
            <a:extLst>
              <a:ext uri="{FF2B5EF4-FFF2-40B4-BE49-F238E27FC236}">
                <a16:creationId xmlns:a16="http://schemas.microsoft.com/office/drawing/2014/main" id="{EA29FC7C-9308-4FDE-8DCA-405668055B0F}"/>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171700" y="5183403"/>
            <a:ext cx="4800600" cy="0"/>
          </a:xfrm>
          <a:prstGeom prst="line">
            <a:avLst/>
          </a:prstGeom>
          <a:ln>
            <a:solidFill>
              <a:srgbClr val="314658"/>
            </a:solidFill>
          </a:ln>
        </p:spPr>
        <p:style>
          <a:lnRef idx="1">
            <a:schemeClr val="accent1"/>
          </a:lnRef>
          <a:fillRef idx="0">
            <a:schemeClr val="accent1"/>
          </a:fillRef>
          <a:effectRef idx="0">
            <a:schemeClr val="accent1"/>
          </a:effectRef>
          <a:fontRef idx="minor">
            <a:schemeClr val="tx1"/>
          </a:fontRef>
        </p:style>
      </p:cxnSp>
      <p:sp>
        <p:nvSpPr>
          <p:cNvPr id="4" name="Title 3">
            <a:extLst>
              <a:ext uri="{FF2B5EF4-FFF2-40B4-BE49-F238E27FC236}">
                <a16:creationId xmlns:a16="http://schemas.microsoft.com/office/drawing/2014/main" id="{82CACE1B-513D-4764-8C28-235D936EFBE2}"/>
              </a:ext>
            </a:extLst>
          </p:cNvPr>
          <p:cNvSpPr>
            <a:spLocks noGrp="1"/>
          </p:cNvSpPr>
          <p:nvPr>
            <p:ph type="ctrTitle"/>
          </p:nvPr>
        </p:nvSpPr>
        <p:spPr>
          <a:xfrm>
            <a:off x="1143000" y="1186337"/>
            <a:ext cx="6858000" cy="733560"/>
          </a:xfrm>
        </p:spPr>
        <p:txBody>
          <a:bodyPr/>
          <a:lstStyle/>
          <a:p>
            <a:r>
              <a:rPr lang="en-US" dirty="0">
                <a:latin typeface="+mn-lt"/>
              </a:rPr>
              <a:t>Why ???</a:t>
            </a:r>
          </a:p>
        </p:txBody>
      </p:sp>
      <p:sp>
        <p:nvSpPr>
          <p:cNvPr id="9" name="Content Placeholder 2">
            <a:extLst>
              <a:ext uri="{FF2B5EF4-FFF2-40B4-BE49-F238E27FC236}">
                <a16:creationId xmlns:a16="http://schemas.microsoft.com/office/drawing/2014/main" id="{A5050B37-6283-4D82-BA7D-2CA421040582}"/>
              </a:ext>
            </a:extLst>
          </p:cNvPr>
          <p:cNvSpPr txBox="1">
            <a:spLocks/>
          </p:cNvSpPr>
          <p:nvPr/>
        </p:nvSpPr>
        <p:spPr>
          <a:xfrm>
            <a:off x="587931" y="2557159"/>
            <a:ext cx="4269292" cy="2818646"/>
          </a:xfrm>
          <a:prstGeom prst="rect">
            <a:avLst/>
          </a:prstGeom>
        </p:spPr>
        <p:txBody>
          <a:bodyPr vert="horz" lIns="68580" tIns="34290" rIns="68580" bIns="3429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defTabSz="685800">
              <a:spcBef>
                <a:spcPts val="750"/>
              </a:spcBef>
              <a:buFont typeface="Wingdings" panose="05000000000000000000" pitchFamily="2" charset="2"/>
              <a:buChar char="§"/>
            </a:pPr>
            <a:r>
              <a:rPr lang="en-US" altLang="en-US" sz="1800" dirty="0">
                <a:solidFill>
                  <a:prstClr val="black"/>
                </a:solidFill>
                <a:latin typeface="Calibri" panose="020F0502020204030204" pitchFamily="34" charset="0"/>
                <a:cs typeface="Calibri" panose="020F0502020204030204" pitchFamily="34" charset="0"/>
              </a:rPr>
              <a:t>Increased Access to Quality Care</a:t>
            </a:r>
          </a:p>
          <a:p>
            <a:pPr algn="l" defTabSz="685800">
              <a:spcBef>
                <a:spcPts val="750"/>
              </a:spcBef>
              <a:buFont typeface="Wingdings" panose="05000000000000000000" pitchFamily="2" charset="2"/>
              <a:buChar char="§"/>
            </a:pPr>
            <a:r>
              <a:rPr lang="en-US" altLang="en-US" sz="1800" dirty="0">
                <a:solidFill>
                  <a:prstClr val="black"/>
                </a:solidFill>
                <a:latin typeface="Calibri" panose="020F0502020204030204" pitchFamily="34" charset="0"/>
                <a:cs typeface="Calibri" panose="020F0502020204030204" pitchFamily="34" charset="0"/>
              </a:rPr>
              <a:t>Enhanced support to Patients and Families</a:t>
            </a:r>
          </a:p>
          <a:p>
            <a:pPr algn="l" defTabSz="685800">
              <a:spcBef>
                <a:spcPts val="750"/>
              </a:spcBef>
              <a:buFont typeface="Wingdings" panose="05000000000000000000" pitchFamily="2" charset="2"/>
              <a:buChar char="§"/>
            </a:pPr>
            <a:r>
              <a:rPr lang="en-US" altLang="en-US" sz="1800" dirty="0">
                <a:solidFill>
                  <a:prstClr val="black"/>
                </a:solidFill>
                <a:latin typeface="Calibri" panose="020F0502020204030204" pitchFamily="34" charset="0"/>
                <a:cs typeface="Calibri" panose="020F0502020204030204" pitchFamily="34" charset="0"/>
              </a:rPr>
              <a:t>Increased Access to Information</a:t>
            </a:r>
          </a:p>
          <a:p>
            <a:pPr algn="l" defTabSz="685800">
              <a:spcBef>
                <a:spcPts val="750"/>
              </a:spcBef>
              <a:buFont typeface="Wingdings" panose="05000000000000000000" pitchFamily="2" charset="2"/>
              <a:buChar char="§"/>
            </a:pPr>
            <a:r>
              <a:rPr lang="en-US" altLang="en-US" sz="1800" dirty="0">
                <a:solidFill>
                  <a:prstClr val="black"/>
                </a:solidFill>
                <a:latin typeface="Calibri" panose="020F0502020204030204" pitchFamily="34" charset="0"/>
                <a:cs typeface="Calibri" panose="020F0502020204030204" pitchFamily="34" charset="0"/>
              </a:rPr>
              <a:t>Increased Access to Training</a:t>
            </a:r>
          </a:p>
          <a:p>
            <a:pPr algn="l" defTabSz="685800">
              <a:spcBef>
                <a:spcPts val="750"/>
              </a:spcBef>
              <a:buFont typeface="Wingdings" panose="05000000000000000000" pitchFamily="2" charset="2"/>
              <a:buChar char="§"/>
            </a:pPr>
            <a:r>
              <a:rPr lang="en-US" altLang="en-US" sz="1800" dirty="0">
                <a:solidFill>
                  <a:prstClr val="black"/>
                </a:solidFill>
                <a:latin typeface="Calibri" panose="020F0502020204030204" pitchFamily="34" charset="0"/>
                <a:cs typeface="Calibri" panose="020F0502020204030204" pitchFamily="34" charset="0"/>
              </a:rPr>
              <a:t>Cost Savings </a:t>
            </a:r>
          </a:p>
          <a:p>
            <a:pPr algn="l" defTabSz="685800">
              <a:spcBef>
                <a:spcPts val="750"/>
              </a:spcBef>
              <a:buFont typeface="Wingdings" panose="05000000000000000000" pitchFamily="2" charset="2"/>
              <a:buChar char="§"/>
            </a:pPr>
            <a:endParaRPr lang="en-US" sz="1800" dirty="0">
              <a:solidFill>
                <a:prstClr val="black"/>
              </a:solidFill>
              <a:latin typeface="Calibri" panose="020F0502020204030204"/>
            </a:endParaRPr>
          </a:p>
        </p:txBody>
      </p:sp>
      <p:cxnSp>
        <p:nvCxnSpPr>
          <p:cNvPr id="7" name="Straight Connector 6">
            <a:extLst>
              <a:ext uri="{FF2B5EF4-FFF2-40B4-BE49-F238E27FC236}">
                <a16:creationId xmlns:a16="http://schemas.microsoft.com/office/drawing/2014/main" id="{83FCE1C7-8D61-4E65-81AC-E79F345DC2C4}"/>
              </a:ext>
            </a:extLst>
          </p:cNvPr>
          <p:cNvCxnSpPr/>
          <p:nvPr/>
        </p:nvCxnSpPr>
        <p:spPr>
          <a:xfrm>
            <a:off x="1225119" y="1989153"/>
            <a:ext cx="6775882" cy="0"/>
          </a:xfrm>
          <a:prstGeom prst="line">
            <a:avLst/>
          </a:prstGeom>
          <a:ln w="38100" cmpd="sng">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pic>
        <p:nvPicPr>
          <p:cNvPr id="8" name="Picture 7" descr="C:\Users\Rena\AppData\Local\Microsoft\Windows\Temporary Internet Files\Content.IE5\W26DL8AA\MP900442274[1].jpg">
            <a:extLst>
              <a:ext uri="{FF2B5EF4-FFF2-40B4-BE49-F238E27FC236}">
                <a16:creationId xmlns:a16="http://schemas.microsoft.com/office/drawing/2014/main" id="{3E9C8B35-FEAC-46EF-A9B6-79E6F2AAB8D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40103" y="2112303"/>
            <a:ext cx="3293405" cy="28703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6958647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74426AB7-D619-4515-962A-BC83909EC01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57250"/>
            <a:ext cx="9144000" cy="5143500"/>
          </a:xfrm>
          <a:prstGeom prst="rect">
            <a:avLst/>
          </a:prstGeom>
          <a:solidFill>
            <a:srgbClr val="3146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342900">
              <a:defRPr/>
            </a:pPr>
            <a:endParaRPr lang="en-US" sz="1350">
              <a:solidFill>
                <a:prstClr val="white"/>
              </a:solidFill>
              <a:latin typeface="Calibri" panose="020F0502020204030204"/>
            </a:endParaRPr>
          </a:p>
        </p:txBody>
      </p:sp>
      <p:sp>
        <p:nvSpPr>
          <p:cNvPr id="12" name="Rectangle 11">
            <a:extLst>
              <a:ext uri="{FF2B5EF4-FFF2-40B4-BE49-F238E27FC236}">
                <a16:creationId xmlns:a16="http://schemas.microsoft.com/office/drawing/2014/main" id="{DE47DF98-723F-4AAC-ABCF-CACBC438F78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82880" y="1049656"/>
            <a:ext cx="8778240" cy="4773929"/>
          </a:xfrm>
          <a:prstGeom prst="rect">
            <a:avLst/>
          </a:prstGeom>
          <a:solidFill>
            <a:srgbClr val="FFFFFF"/>
          </a:solidFill>
          <a:ln w="12700">
            <a:noFill/>
          </a:ln>
        </p:spPr>
        <p:style>
          <a:lnRef idx="2">
            <a:schemeClr val="accent1">
              <a:shade val="50000"/>
            </a:schemeClr>
          </a:lnRef>
          <a:fillRef idx="1">
            <a:schemeClr val="accent1"/>
          </a:fillRef>
          <a:effectRef idx="0">
            <a:schemeClr val="accent1"/>
          </a:effectRef>
          <a:fontRef idx="minor">
            <a:schemeClr val="lt1"/>
          </a:fontRef>
        </p:style>
      </p:sp>
      <p:cxnSp>
        <p:nvCxnSpPr>
          <p:cNvPr id="14" name="Straight Connector 13">
            <a:extLst>
              <a:ext uri="{FF2B5EF4-FFF2-40B4-BE49-F238E27FC236}">
                <a16:creationId xmlns:a16="http://schemas.microsoft.com/office/drawing/2014/main" id="{EA29FC7C-9308-4FDE-8DCA-405668055B0F}"/>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171700" y="5183403"/>
            <a:ext cx="4800600" cy="0"/>
          </a:xfrm>
          <a:prstGeom prst="line">
            <a:avLst/>
          </a:prstGeom>
          <a:ln>
            <a:solidFill>
              <a:srgbClr val="314658"/>
            </a:solidFill>
          </a:ln>
        </p:spPr>
        <p:style>
          <a:lnRef idx="1">
            <a:schemeClr val="accent1"/>
          </a:lnRef>
          <a:fillRef idx="0">
            <a:schemeClr val="accent1"/>
          </a:fillRef>
          <a:effectRef idx="0">
            <a:schemeClr val="accent1"/>
          </a:effectRef>
          <a:fontRef idx="minor">
            <a:schemeClr val="tx1"/>
          </a:fontRef>
        </p:style>
      </p:cxnSp>
      <p:sp>
        <p:nvSpPr>
          <p:cNvPr id="4" name="Title 3">
            <a:extLst>
              <a:ext uri="{FF2B5EF4-FFF2-40B4-BE49-F238E27FC236}">
                <a16:creationId xmlns:a16="http://schemas.microsoft.com/office/drawing/2014/main" id="{82CACE1B-513D-4764-8C28-235D936EFBE2}"/>
              </a:ext>
            </a:extLst>
          </p:cNvPr>
          <p:cNvSpPr>
            <a:spLocks noGrp="1"/>
          </p:cNvSpPr>
          <p:nvPr>
            <p:ph type="ctrTitle"/>
          </p:nvPr>
        </p:nvSpPr>
        <p:spPr>
          <a:xfrm>
            <a:off x="1143000" y="1186337"/>
            <a:ext cx="6858000" cy="733560"/>
          </a:xfrm>
        </p:spPr>
        <p:txBody>
          <a:bodyPr/>
          <a:lstStyle/>
          <a:p>
            <a:r>
              <a:rPr lang="en-US" dirty="0">
                <a:latin typeface="+mn-lt"/>
              </a:rPr>
              <a:t>Where???</a:t>
            </a:r>
          </a:p>
        </p:txBody>
      </p:sp>
      <p:sp>
        <p:nvSpPr>
          <p:cNvPr id="9" name="Content Placeholder 2">
            <a:extLst>
              <a:ext uri="{FF2B5EF4-FFF2-40B4-BE49-F238E27FC236}">
                <a16:creationId xmlns:a16="http://schemas.microsoft.com/office/drawing/2014/main" id="{A5050B37-6283-4D82-BA7D-2CA421040582}"/>
              </a:ext>
            </a:extLst>
          </p:cNvPr>
          <p:cNvSpPr txBox="1">
            <a:spLocks/>
          </p:cNvSpPr>
          <p:nvPr/>
        </p:nvSpPr>
        <p:spPr>
          <a:xfrm>
            <a:off x="2314575" y="2221909"/>
            <a:ext cx="5765006" cy="3263504"/>
          </a:xfrm>
          <a:prstGeom prst="rect">
            <a:avLst/>
          </a:prstGeom>
        </p:spPr>
        <p:txBody>
          <a:bodyPr vert="horz" lIns="68580" tIns="34290" rIns="68580" bIns="3429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defTabSz="685800">
              <a:spcBef>
                <a:spcPts val="750"/>
              </a:spcBef>
              <a:buFont typeface="Wingdings" panose="05000000000000000000" pitchFamily="2" charset="2"/>
              <a:buChar char="§"/>
            </a:pPr>
            <a:r>
              <a:rPr lang="en-US" altLang="en-US" sz="1800" dirty="0">
                <a:solidFill>
                  <a:prstClr val="black"/>
                </a:solidFill>
                <a:latin typeface="Calibri" panose="020F0502020204030204" pitchFamily="34" charset="0"/>
                <a:cs typeface="Calibri" panose="020F0502020204030204" pitchFamily="34" charset="0"/>
              </a:rPr>
              <a:t>Large and small hospitals</a:t>
            </a:r>
          </a:p>
          <a:p>
            <a:pPr algn="l" defTabSz="685800">
              <a:spcBef>
                <a:spcPts val="750"/>
              </a:spcBef>
              <a:buFont typeface="Wingdings" panose="05000000000000000000" pitchFamily="2" charset="2"/>
              <a:buChar char="§"/>
            </a:pPr>
            <a:r>
              <a:rPr lang="en-US" altLang="en-US" sz="1800" dirty="0">
                <a:solidFill>
                  <a:prstClr val="black"/>
                </a:solidFill>
                <a:latin typeface="Calibri" panose="020F0502020204030204" pitchFamily="34" charset="0"/>
                <a:cs typeface="Calibri" panose="020F0502020204030204" pitchFamily="34" charset="0"/>
              </a:rPr>
              <a:t>Private physician offices</a:t>
            </a:r>
          </a:p>
          <a:p>
            <a:pPr algn="l" defTabSz="685800">
              <a:spcBef>
                <a:spcPts val="750"/>
              </a:spcBef>
              <a:buFont typeface="Wingdings" panose="05000000000000000000" pitchFamily="2" charset="2"/>
              <a:buChar char="§"/>
            </a:pPr>
            <a:r>
              <a:rPr lang="en-US" altLang="en-US" sz="1800" dirty="0">
                <a:solidFill>
                  <a:prstClr val="black"/>
                </a:solidFill>
                <a:latin typeface="Calibri" panose="020F0502020204030204" pitchFamily="34" charset="0"/>
                <a:cs typeface="Calibri" panose="020F0502020204030204" pitchFamily="34" charset="0"/>
              </a:rPr>
              <a:t>Skilled Nursing Facilities (SNFs)</a:t>
            </a:r>
          </a:p>
          <a:p>
            <a:pPr algn="l" defTabSz="685800">
              <a:spcBef>
                <a:spcPts val="750"/>
              </a:spcBef>
              <a:buFont typeface="Wingdings" panose="05000000000000000000" pitchFamily="2" charset="2"/>
              <a:buChar char="§"/>
            </a:pPr>
            <a:r>
              <a:rPr lang="en-US" altLang="en-US" sz="1800" dirty="0">
                <a:solidFill>
                  <a:prstClr val="black"/>
                </a:solidFill>
                <a:latin typeface="Calibri" panose="020F0502020204030204" pitchFamily="34" charset="0"/>
                <a:cs typeface="Calibri" panose="020F0502020204030204" pitchFamily="34" charset="0"/>
              </a:rPr>
              <a:t>School Based Health Centers</a:t>
            </a:r>
          </a:p>
          <a:p>
            <a:pPr algn="l" defTabSz="685800">
              <a:spcBef>
                <a:spcPts val="750"/>
              </a:spcBef>
              <a:buFont typeface="Wingdings" panose="05000000000000000000" pitchFamily="2" charset="2"/>
              <a:buChar char="§"/>
            </a:pPr>
            <a:r>
              <a:rPr lang="en-US" altLang="en-US" sz="1800" dirty="0">
                <a:solidFill>
                  <a:prstClr val="black"/>
                </a:solidFill>
                <a:latin typeface="Calibri" panose="020F0502020204030204" pitchFamily="34" charset="0"/>
                <a:cs typeface="Calibri" panose="020F0502020204030204" pitchFamily="34" charset="0"/>
              </a:rPr>
              <a:t>Mental Health Centers</a:t>
            </a:r>
          </a:p>
          <a:p>
            <a:pPr algn="l" defTabSz="685800">
              <a:spcBef>
                <a:spcPts val="750"/>
              </a:spcBef>
              <a:buFont typeface="Wingdings" panose="05000000000000000000" pitchFamily="2" charset="2"/>
              <a:buChar char="§"/>
            </a:pPr>
            <a:r>
              <a:rPr lang="en-US" altLang="en-US" sz="1800" dirty="0">
                <a:solidFill>
                  <a:prstClr val="black"/>
                </a:solidFill>
                <a:latin typeface="Calibri" panose="020F0502020204030204" pitchFamily="34" charset="0"/>
                <a:cs typeface="Calibri" panose="020F0502020204030204" pitchFamily="34" charset="0"/>
              </a:rPr>
              <a:t>Correctional Institutes</a:t>
            </a:r>
          </a:p>
          <a:p>
            <a:pPr algn="l" defTabSz="685800">
              <a:spcBef>
                <a:spcPts val="750"/>
              </a:spcBef>
              <a:buFont typeface="Wingdings" panose="05000000000000000000" pitchFamily="2" charset="2"/>
              <a:buChar char="§"/>
            </a:pPr>
            <a:r>
              <a:rPr lang="en-US" altLang="en-US" sz="1800" dirty="0">
                <a:solidFill>
                  <a:prstClr val="black"/>
                </a:solidFill>
                <a:latin typeface="Calibri" panose="020F0502020204030204" pitchFamily="34" charset="0"/>
                <a:cs typeface="Calibri" panose="020F0502020204030204" pitchFamily="34" charset="0"/>
              </a:rPr>
              <a:t>Colleges/Universities</a:t>
            </a:r>
          </a:p>
          <a:p>
            <a:pPr algn="l" defTabSz="685800">
              <a:spcBef>
                <a:spcPts val="750"/>
              </a:spcBef>
              <a:buFont typeface="Wingdings" panose="05000000000000000000" pitchFamily="2" charset="2"/>
              <a:buChar char="§"/>
            </a:pPr>
            <a:r>
              <a:rPr lang="en-US" altLang="en-US" sz="1800" dirty="0">
                <a:solidFill>
                  <a:prstClr val="black"/>
                </a:solidFill>
                <a:latin typeface="Calibri" panose="020F0502020204030204" pitchFamily="34" charset="0"/>
                <a:cs typeface="Calibri" panose="020F0502020204030204" pitchFamily="34" charset="0"/>
              </a:rPr>
              <a:t>Ambulances</a:t>
            </a:r>
            <a:endParaRPr lang="en-US" sz="1800" dirty="0">
              <a:solidFill>
                <a:prstClr val="black"/>
              </a:solidFill>
              <a:latin typeface="Calibri" panose="020F0502020204030204"/>
            </a:endParaRPr>
          </a:p>
        </p:txBody>
      </p:sp>
      <p:cxnSp>
        <p:nvCxnSpPr>
          <p:cNvPr id="7" name="Straight Connector 6">
            <a:extLst>
              <a:ext uri="{FF2B5EF4-FFF2-40B4-BE49-F238E27FC236}">
                <a16:creationId xmlns:a16="http://schemas.microsoft.com/office/drawing/2014/main" id="{83FCE1C7-8D61-4E65-81AC-E79F345DC2C4}"/>
              </a:ext>
            </a:extLst>
          </p:cNvPr>
          <p:cNvCxnSpPr/>
          <p:nvPr/>
        </p:nvCxnSpPr>
        <p:spPr>
          <a:xfrm>
            <a:off x="1225119" y="1989153"/>
            <a:ext cx="6775882" cy="0"/>
          </a:xfrm>
          <a:prstGeom prst="line">
            <a:avLst/>
          </a:prstGeom>
          <a:ln w="38100" cmpd="sng">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4081736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74426AB7-D619-4515-962A-BC83909EC01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57250"/>
            <a:ext cx="9144000" cy="5143500"/>
          </a:xfrm>
          <a:prstGeom prst="rect">
            <a:avLst/>
          </a:prstGeom>
          <a:solidFill>
            <a:srgbClr val="3146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342900">
              <a:defRPr/>
            </a:pPr>
            <a:endParaRPr lang="en-US" sz="1350">
              <a:solidFill>
                <a:prstClr val="white"/>
              </a:solidFill>
              <a:latin typeface="Calibri" panose="020F0502020204030204"/>
            </a:endParaRPr>
          </a:p>
        </p:txBody>
      </p:sp>
      <p:sp>
        <p:nvSpPr>
          <p:cNvPr id="12" name="Rectangle 11">
            <a:extLst>
              <a:ext uri="{FF2B5EF4-FFF2-40B4-BE49-F238E27FC236}">
                <a16:creationId xmlns:a16="http://schemas.microsoft.com/office/drawing/2014/main" id="{DE47DF98-723F-4AAC-ABCF-CACBC438F78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82880" y="1049656"/>
            <a:ext cx="8778240" cy="4773929"/>
          </a:xfrm>
          <a:prstGeom prst="rect">
            <a:avLst/>
          </a:prstGeom>
          <a:solidFill>
            <a:srgbClr val="FFFFFF"/>
          </a:solidFill>
          <a:ln w="12700">
            <a:noFill/>
          </a:ln>
        </p:spPr>
        <p:style>
          <a:lnRef idx="2">
            <a:schemeClr val="accent1">
              <a:shade val="50000"/>
            </a:schemeClr>
          </a:lnRef>
          <a:fillRef idx="1">
            <a:schemeClr val="accent1"/>
          </a:fillRef>
          <a:effectRef idx="0">
            <a:schemeClr val="accent1"/>
          </a:effectRef>
          <a:fontRef idx="minor">
            <a:schemeClr val="lt1"/>
          </a:fontRef>
        </p:style>
      </p:sp>
      <p:cxnSp>
        <p:nvCxnSpPr>
          <p:cNvPr id="14" name="Straight Connector 13">
            <a:extLst>
              <a:ext uri="{FF2B5EF4-FFF2-40B4-BE49-F238E27FC236}">
                <a16:creationId xmlns:a16="http://schemas.microsoft.com/office/drawing/2014/main" id="{EA29FC7C-9308-4FDE-8DCA-405668055B0F}"/>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171700" y="5183403"/>
            <a:ext cx="4800600" cy="0"/>
          </a:xfrm>
          <a:prstGeom prst="line">
            <a:avLst/>
          </a:prstGeom>
          <a:ln>
            <a:solidFill>
              <a:srgbClr val="314658"/>
            </a:solidFill>
          </a:ln>
        </p:spPr>
        <p:style>
          <a:lnRef idx="1">
            <a:schemeClr val="accent1"/>
          </a:lnRef>
          <a:fillRef idx="0">
            <a:schemeClr val="accent1"/>
          </a:fillRef>
          <a:effectRef idx="0">
            <a:schemeClr val="accent1"/>
          </a:effectRef>
          <a:fontRef idx="minor">
            <a:schemeClr val="tx1"/>
          </a:fontRef>
        </p:style>
      </p:cxnSp>
      <p:sp>
        <p:nvSpPr>
          <p:cNvPr id="4" name="Title 3">
            <a:extLst>
              <a:ext uri="{FF2B5EF4-FFF2-40B4-BE49-F238E27FC236}">
                <a16:creationId xmlns:a16="http://schemas.microsoft.com/office/drawing/2014/main" id="{82CACE1B-513D-4764-8C28-235D936EFBE2}"/>
              </a:ext>
            </a:extLst>
          </p:cNvPr>
          <p:cNvSpPr>
            <a:spLocks noGrp="1"/>
          </p:cNvSpPr>
          <p:nvPr>
            <p:ph type="ctrTitle"/>
          </p:nvPr>
        </p:nvSpPr>
        <p:spPr>
          <a:xfrm>
            <a:off x="1143000" y="1186337"/>
            <a:ext cx="6858000" cy="733560"/>
          </a:xfrm>
        </p:spPr>
        <p:txBody>
          <a:bodyPr/>
          <a:lstStyle/>
          <a:p>
            <a:r>
              <a:rPr lang="en-US" dirty="0"/>
              <a:t>Telemedicine Billing</a:t>
            </a:r>
          </a:p>
        </p:txBody>
      </p:sp>
      <p:sp>
        <p:nvSpPr>
          <p:cNvPr id="9" name="Content Placeholder 2">
            <a:extLst>
              <a:ext uri="{FF2B5EF4-FFF2-40B4-BE49-F238E27FC236}">
                <a16:creationId xmlns:a16="http://schemas.microsoft.com/office/drawing/2014/main" id="{A5050B37-6283-4D82-BA7D-2CA421040582}"/>
              </a:ext>
            </a:extLst>
          </p:cNvPr>
          <p:cNvSpPr txBox="1">
            <a:spLocks/>
          </p:cNvSpPr>
          <p:nvPr/>
        </p:nvSpPr>
        <p:spPr>
          <a:xfrm>
            <a:off x="1143000" y="2221909"/>
            <a:ext cx="3366302" cy="3263504"/>
          </a:xfrm>
          <a:prstGeom prst="rect">
            <a:avLst/>
          </a:prstGeom>
        </p:spPr>
        <p:txBody>
          <a:bodyPr vert="horz" lIns="68580" tIns="34290" rIns="68580" bIns="3429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257175" indent="-257175" algn="l" defTabSz="685800">
              <a:spcBef>
                <a:spcPts val="750"/>
              </a:spcBef>
              <a:buFont typeface="Wingdings" panose="05000000000000000000" pitchFamily="2" charset="2"/>
              <a:buChar char="§"/>
              <a:defRPr/>
            </a:pPr>
            <a:r>
              <a:rPr lang="en-US" sz="1800" dirty="0">
                <a:solidFill>
                  <a:prstClr val="black"/>
                </a:solidFill>
                <a:latin typeface="Calibri" panose="020F0502020204030204"/>
              </a:rPr>
              <a:t>Bill Insurance</a:t>
            </a:r>
          </a:p>
          <a:p>
            <a:pPr marL="600075" lvl="1" indent="-257175" algn="l" defTabSz="685800">
              <a:spcBef>
                <a:spcPts val="375"/>
              </a:spcBef>
              <a:buFont typeface="Wingdings" panose="05000000000000000000" pitchFamily="2" charset="2"/>
              <a:buChar char="§"/>
              <a:defRPr/>
            </a:pPr>
            <a:r>
              <a:rPr lang="en-US" sz="1800" dirty="0">
                <a:solidFill>
                  <a:prstClr val="black"/>
                </a:solidFill>
                <a:latin typeface="Calibri" panose="020F0502020204030204"/>
              </a:rPr>
              <a:t>Modifiers</a:t>
            </a:r>
          </a:p>
          <a:p>
            <a:pPr marL="942975" lvl="2" indent="-257175" algn="l" defTabSz="685800">
              <a:spcBef>
                <a:spcPts val="375"/>
              </a:spcBef>
              <a:buFont typeface="Wingdings" panose="05000000000000000000" pitchFamily="2" charset="2"/>
              <a:buChar char="§"/>
              <a:defRPr/>
            </a:pPr>
            <a:r>
              <a:rPr lang="en-US" dirty="0">
                <a:solidFill>
                  <a:prstClr val="black"/>
                </a:solidFill>
                <a:latin typeface="Calibri" panose="020F0502020204030204"/>
              </a:rPr>
              <a:t>CMS &amp; Medicaid </a:t>
            </a:r>
          </a:p>
          <a:p>
            <a:pPr marL="942975" lvl="2" indent="-257175" algn="l" defTabSz="685800">
              <a:spcBef>
                <a:spcPts val="375"/>
              </a:spcBef>
              <a:buFont typeface="Wingdings" panose="05000000000000000000" pitchFamily="2" charset="2"/>
              <a:buChar char="§"/>
              <a:defRPr/>
            </a:pPr>
            <a:r>
              <a:rPr lang="en-US" dirty="0">
                <a:solidFill>
                  <a:prstClr val="black"/>
                </a:solidFill>
                <a:latin typeface="Calibri" panose="020F0502020204030204"/>
              </a:rPr>
              <a:t>(POS 02)</a:t>
            </a:r>
          </a:p>
          <a:p>
            <a:pPr marL="942975" lvl="2" indent="-257175" algn="l" defTabSz="685800">
              <a:spcBef>
                <a:spcPts val="375"/>
              </a:spcBef>
              <a:buFont typeface="Wingdings" panose="05000000000000000000" pitchFamily="2" charset="2"/>
              <a:buChar char="§"/>
              <a:defRPr/>
            </a:pPr>
            <a:r>
              <a:rPr lang="en-US" dirty="0">
                <a:solidFill>
                  <a:prstClr val="black"/>
                </a:solidFill>
                <a:latin typeface="Calibri" panose="020F0502020204030204"/>
              </a:rPr>
              <a:t>GT – Live video</a:t>
            </a:r>
          </a:p>
          <a:p>
            <a:pPr marL="942975" lvl="2" indent="-257175" algn="l" defTabSz="685800">
              <a:spcBef>
                <a:spcPts val="375"/>
              </a:spcBef>
              <a:buFont typeface="Wingdings" panose="05000000000000000000" pitchFamily="2" charset="2"/>
              <a:buChar char="§"/>
              <a:defRPr/>
            </a:pPr>
            <a:r>
              <a:rPr lang="en-US" dirty="0">
                <a:solidFill>
                  <a:prstClr val="black"/>
                </a:solidFill>
                <a:latin typeface="Calibri" panose="020F0502020204030204"/>
              </a:rPr>
              <a:t>GQ – Store and forward</a:t>
            </a:r>
          </a:p>
          <a:p>
            <a:pPr marL="257175" indent="-257175" algn="l" defTabSz="685800">
              <a:spcBef>
                <a:spcPts val="750"/>
              </a:spcBef>
              <a:buFont typeface="Wingdings" panose="05000000000000000000" pitchFamily="2" charset="2"/>
              <a:buChar char="§"/>
              <a:defRPr/>
            </a:pPr>
            <a:r>
              <a:rPr lang="en-US" sz="1800" dirty="0">
                <a:solidFill>
                  <a:prstClr val="black"/>
                </a:solidFill>
                <a:latin typeface="Calibri" panose="020F0502020204030204"/>
              </a:rPr>
              <a:t>Contract with Providers</a:t>
            </a:r>
          </a:p>
          <a:p>
            <a:pPr marL="257175" indent="-257175" algn="l" defTabSz="685800">
              <a:spcBef>
                <a:spcPts val="750"/>
              </a:spcBef>
              <a:buFont typeface="Wingdings" panose="05000000000000000000" pitchFamily="2" charset="2"/>
              <a:buChar char="§"/>
              <a:defRPr/>
            </a:pPr>
            <a:r>
              <a:rPr lang="en-US" sz="1800" dirty="0">
                <a:solidFill>
                  <a:prstClr val="black"/>
                </a:solidFill>
                <a:latin typeface="Calibri" panose="020F0502020204030204"/>
              </a:rPr>
              <a:t>Direct-to-Consumer</a:t>
            </a:r>
          </a:p>
          <a:p>
            <a:pPr marL="600075" lvl="1" indent="-257175" algn="l" defTabSz="685800">
              <a:spcBef>
                <a:spcPts val="375"/>
              </a:spcBef>
              <a:buFont typeface="Wingdings" panose="05000000000000000000" pitchFamily="2" charset="2"/>
              <a:buChar char="§"/>
              <a:defRPr/>
            </a:pPr>
            <a:r>
              <a:rPr lang="en-US" sz="1800" dirty="0">
                <a:solidFill>
                  <a:prstClr val="black"/>
                </a:solidFill>
                <a:latin typeface="Calibri" panose="020F0502020204030204"/>
              </a:rPr>
              <a:t>Direct Bill patient</a:t>
            </a:r>
          </a:p>
        </p:txBody>
      </p:sp>
      <p:sp>
        <p:nvSpPr>
          <p:cNvPr id="11" name="Content Placeholder 2">
            <a:extLst>
              <a:ext uri="{FF2B5EF4-FFF2-40B4-BE49-F238E27FC236}">
                <a16:creationId xmlns:a16="http://schemas.microsoft.com/office/drawing/2014/main" id="{D436174F-342C-4DE8-B669-FAD3D5BCCAC7}"/>
              </a:ext>
            </a:extLst>
          </p:cNvPr>
          <p:cNvSpPr txBox="1">
            <a:spLocks/>
          </p:cNvSpPr>
          <p:nvPr/>
        </p:nvSpPr>
        <p:spPr>
          <a:xfrm>
            <a:off x="5625391" y="2217429"/>
            <a:ext cx="2693818" cy="2083408"/>
          </a:xfrm>
          <a:prstGeom prst="rect">
            <a:avLst/>
          </a:prstGeom>
        </p:spPr>
        <p:txBody>
          <a:bodyPr vert="horz" lIns="68580" tIns="34290" rIns="68580" bIns="3429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71450" indent="-171450" defTabSz="685800">
              <a:spcBef>
                <a:spcPts val="750"/>
              </a:spcBef>
              <a:buFont typeface="Wingdings" panose="05000000000000000000" pitchFamily="2" charset="2"/>
              <a:buChar char="§"/>
              <a:defRPr/>
            </a:pPr>
            <a:r>
              <a:rPr lang="en-US" sz="1800" dirty="0">
                <a:solidFill>
                  <a:prstClr val="black"/>
                </a:solidFill>
                <a:latin typeface="Calibri" panose="020F0502020204030204"/>
              </a:rPr>
              <a:t>Medicaid</a:t>
            </a:r>
          </a:p>
          <a:p>
            <a:pPr marL="171450" indent="-171450" defTabSz="685800">
              <a:spcBef>
                <a:spcPts val="750"/>
              </a:spcBef>
              <a:buFont typeface="Wingdings" panose="05000000000000000000" pitchFamily="2" charset="2"/>
              <a:buChar char="§"/>
              <a:defRPr/>
            </a:pPr>
            <a:r>
              <a:rPr lang="en-US" sz="1800" dirty="0">
                <a:solidFill>
                  <a:prstClr val="black"/>
                </a:solidFill>
                <a:latin typeface="Calibri" panose="020F0502020204030204"/>
              </a:rPr>
              <a:t>CMS (Medicare)</a:t>
            </a:r>
          </a:p>
          <a:p>
            <a:pPr marL="171450" indent="-171450" defTabSz="685800">
              <a:spcBef>
                <a:spcPts val="750"/>
              </a:spcBef>
              <a:buFont typeface="Wingdings" panose="05000000000000000000" pitchFamily="2" charset="2"/>
              <a:buChar char="§"/>
              <a:defRPr/>
            </a:pPr>
            <a:r>
              <a:rPr lang="en-US" sz="1800" dirty="0">
                <a:solidFill>
                  <a:prstClr val="black"/>
                </a:solidFill>
                <a:latin typeface="Calibri" panose="020F0502020204030204"/>
              </a:rPr>
              <a:t>Private Payers</a:t>
            </a:r>
          </a:p>
        </p:txBody>
      </p:sp>
      <p:cxnSp>
        <p:nvCxnSpPr>
          <p:cNvPr id="7" name="Straight Connector 6">
            <a:extLst>
              <a:ext uri="{FF2B5EF4-FFF2-40B4-BE49-F238E27FC236}">
                <a16:creationId xmlns:a16="http://schemas.microsoft.com/office/drawing/2014/main" id="{83FCE1C7-8D61-4E65-81AC-E79F345DC2C4}"/>
              </a:ext>
            </a:extLst>
          </p:cNvPr>
          <p:cNvCxnSpPr/>
          <p:nvPr/>
        </p:nvCxnSpPr>
        <p:spPr>
          <a:xfrm>
            <a:off x="1225119" y="1989153"/>
            <a:ext cx="6775882" cy="0"/>
          </a:xfrm>
          <a:prstGeom prst="line">
            <a:avLst/>
          </a:prstGeom>
          <a:ln w="38100" cmpd="sng">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8306974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74426AB7-D619-4515-962A-BC83909EC01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57250"/>
            <a:ext cx="9144000" cy="5143500"/>
          </a:xfrm>
          <a:prstGeom prst="rect">
            <a:avLst/>
          </a:prstGeom>
          <a:solidFill>
            <a:srgbClr val="3146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342900">
              <a:defRPr/>
            </a:pPr>
            <a:endParaRPr lang="en-US" sz="1350">
              <a:solidFill>
                <a:prstClr val="white"/>
              </a:solidFill>
              <a:latin typeface="Calibri" panose="020F0502020204030204"/>
            </a:endParaRPr>
          </a:p>
        </p:txBody>
      </p:sp>
      <p:sp>
        <p:nvSpPr>
          <p:cNvPr id="12" name="Rectangle 11">
            <a:extLst>
              <a:ext uri="{FF2B5EF4-FFF2-40B4-BE49-F238E27FC236}">
                <a16:creationId xmlns:a16="http://schemas.microsoft.com/office/drawing/2014/main" id="{DE47DF98-723F-4AAC-ABCF-CACBC438F78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82880" y="1049656"/>
            <a:ext cx="8778240" cy="4773929"/>
          </a:xfrm>
          <a:prstGeom prst="rect">
            <a:avLst/>
          </a:prstGeom>
          <a:solidFill>
            <a:srgbClr val="FFFFFF"/>
          </a:solidFill>
          <a:ln w="12700">
            <a:noFill/>
          </a:ln>
        </p:spPr>
        <p:style>
          <a:lnRef idx="2">
            <a:schemeClr val="accent1">
              <a:shade val="50000"/>
            </a:schemeClr>
          </a:lnRef>
          <a:fillRef idx="1">
            <a:schemeClr val="accent1"/>
          </a:fillRef>
          <a:effectRef idx="0">
            <a:schemeClr val="accent1"/>
          </a:effectRef>
          <a:fontRef idx="minor">
            <a:schemeClr val="lt1"/>
          </a:fontRef>
        </p:style>
      </p:sp>
      <p:cxnSp>
        <p:nvCxnSpPr>
          <p:cNvPr id="14" name="Straight Connector 13">
            <a:extLst>
              <a:ext uri="{FF2B5EF4-FFF2-40B4-BE49-F238E27FC236}">
                <a16:creationId xmlns:a16="http://schemas.microsoft.com/office/drawing/2014/main" id="{EA29FC7C-9308-4FDE-8DCA-405668055B0F}"/>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171700" y="5183403"/>
            <a:ext cx="4800600" cy="0"/>
          </a:xfrm>
          <a:prstGeom prst="line">
            <a:avLst/>
          </a:prstGeom>
          <a:ln>
            <a:solidFill>
              <a:srgbClr val="314658"/>
            </a:solidFill>
          </a:ln>
        </p:spPr>
        <p:style>
          <a:lnRef idx="1">
            <a:schemeClr val="accent1"/>
          </a:lnRef>
          <a:fillRef idx="0">
            <a:schemeClr val="accent1"/>
          </a:fillRef>
          <a:effectRef idx="0">
            <a:schemeClr val="accent1"/>
          </a:effectRef>
          <a:fontRef idx="minor">
            <a:schemeClr val="tx1"/>
          </a:fontRef>
        </p:style>
      </p:cxnSp>
      <p:sp>
        <p:nvSpPr>
          <p:cNvPr id="4" name="Title 3">
            <a:extLst>
              <a:ext uri="{FF2B5EF4-FFF2-40B4-BE49-F238E27FC236}">
                <a16:creationId xmlns:a16="http://schemas.microsoft.com/office/drawing/2014/main" id="{82CACE1B-513D-4764-8C28-235D936EFBE2}"/>
              </a:ext>
            </a:extLst>
          </p:cNvPr>
          <p:cNvSpPr>
            <a:spLocks noGrp="1"/>
          </p:cNvSpPr>
          <p:nvPr>
            <p:ph type="ctrTitle"/>
          </p:nvPr>
        </p:nvSpPr>
        <p:spPr>
          <a:xfrm>
            <a:off x="1143000" y="1186337"/>
            <a:ext cx="6858000" cy="733560"/>
          </a:xfrm>
        </p:spPr>
        <p:txBody>
          <a:bodyPr/>
          <a:lstStyle/>
          <a:p>
            <a:r>
              <a:rPr lang="en-US" dirty="0"/>
              <a:t>Opioids &amp; SUD</a:t>
            </a:r>
          </a:p>
        </p:txBody>
      </p:sp>
      <p:cxnSp>
        <p:nvCxnSpPr>
          <p:cNvPr id="7" name="Straight Connector 6">
            <a:extLst>
              <a:ext uri="{FF2B5EF4-FFF2-40B4-BE49-F238E27FC236}">
                <a16:creationId xmlns:a16="http://schemas.microsoft.com/office/drawing/2014/main" id="{83FCE1C7-8D61-4E65-81AC-E79F345DC2C4}"/>
              </a:ext>
            </a:extLst>
          </p:cNvPr>
          <p:cNvCxnSpPr/>
          <p:nvPr/>
        </p:nvCxnSpPr>
        <p:spPr>
          <a:xfrm>
            <a:off x="1225119" y="1989153"/>
            <a:ext cx="6775882" cy="0"/>
          </a:xfrm>
          <a:prstGeom prst="line">
            <a:avLst/>
          </a:prstGeom>
          <a:ln w="38100" cmpd="sng">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2" name="Rectangle 1">
            <a:extLst>
              <a:ext uri="{FF2B5EF4-FFF2-40B4-BE49-F238E27FC236}">
                <a16:creationId xmlns:a16="http://schemas.microsoft.com/office/drawing/2014/main" id="{FD511935-AC58-47CA-BA8D-3D9E7E5BE7A7}"/>
              </a:ext>
            </a:extLst>
          </p:cNvPr>
          <p:cNvSpPr/>
          <p:nvPr/>
        </p:nvSpPr>
        <p:spPr>
          <a:xfrm>
            <a:off x="391538" y="2096334"/>
            <a:ext cx="8360924" cy="3093154"/>
          </a:xfrm>
          <a:prstGeom prst="rect">
            <a:avLst/>
          </a:prstGeom>
        </p:spPr>
        <p:txBody>
          <a:bodyPr wrap="square">
            <a:spAutoFit/>
          </a:bodyPr>
          <a:lstStyle/>
          <a:p>
            <a:pPr marL="548640" lvl="2" indent="-342900" defTabSz="342900">
              <a:buSzPct val="100000"/>
              <a:buFont typeface="Wingdings" panose="05000000000000000000" pitchFamily="2" charset="2"/>
              <a:buChar char="q"/>
              <a:tabLst>
                <a:tab pos="260747" algn="l"/>
              </a:tabLst>
              <a:defRPr/>
            </a:pPr>
            <a:r>
              <a:rPr lang="en-US" sz="1950" dirty="0">
                <a:solidFill>
                  <a:prstClr val="black"/>
                </a:solidFill>
                <a:latin typeface="Calibri" panose="020F0502020204030204"/>
              </a:rPr>
              <a:t>The SUPPORT for Patient and Communities Act required CMS to adjust their reimbursement policy of telehealth for treating individuals with SUDs or a co-occurring mental health disorder. </a:t>
            </a:r>
          </a:p>
          <a:p>
            <a:pPr marL="548640" lvl="2" indent="-342900" defTabSz="342900">
              <a:buSzPct val="100000"/>
              <a:buFont typeface="Wingdings" panose="05000000000000000000" pitchFamily="2" charset="2"/>
              <a:buChar char="q"/>
              <a:tabLst>
                <a:tab pos="260747" algn="l"/>
              </a:tabLst>
              <a:defRPr/>
            </a:pPr>
            <a:r>
              <a:rPr lang="en-US" sz="1950" dirty="0">
                <a:solidFill>
                  <a:prstClr val="black"/>
                </a:solidFill>
                <a:latin typeface="Calibri" panose="020F0502020204030204"/>
              </a:rPr>
              <a:t>Removed the originating site geographic requirements for telehealth services on or after July 1, 2019 for any existing Medicare telehealth originating site (except for a renal dialysis facility). </a:t>
            </a:r>
          </a:p>
          <a:p>
            <a:pPr marL="548640" lvl="2" indent="-342900" defTabSz="342900">
              <a:buSzPct val="100000"/>
              <a:buFont typeface="Wingdings" panose="05000000000000000000" pitchFamily="2" charset="2"/>
              <a:buChar char="q"/>
              <a:tabLst>
                <a:tab pos="260747" algn="l"/>
              </a:tabLst>
              <a:defRPr/>
            </a:pPr>
            <a:r>
              <a:rPr lang="en-US" sz="1950" dirty="0">
                <a:solidFill>
                  <a:prstClr val="black"/>
                </a:solidFill>
                <a:latin typeface="Calibri" panose="020F0502020204030204"/>
              </a:rPr>
              <a:t>Home was made an eligible originating site for purposes of treating these individuals, however the home would not qualify for the facility fee.</a:t>
            </a:r>
          </a:p>
          <a:p>
            <a:pPr marL="548640" lvl="2" indent="-342900" defTabSz="342900">
              <a:buSzPct val="100000"/>
              <a:buFont typeface="Wingdings" panose="05000000000000000000" pitchFamily="2" charset="2"/>
              <a:buChar char="q"/>
              <a:tabLst>
                <a:tab pos="260747" algn="l"/>
              </a:tabLst>
              <a:defRPr/>
            </a:pPr>
            <a:r>
              <a:rPr lang="en-US" sz="1950" dirty="0">
                <a:solidFill>
                  <a:prstClr val="black"/>
                </a:solidFill>
                <a:latin typeface="Calibri" panose="020F0502020204030204"/>
              </a:rPr>
              <a:t>Within 5 years a report of the impact of telehealth services on SUD must be submitted by the Secretary</a:t>
            </a:r>
          </a:p>
        </p:txBody>
      </p:sp>
    </p:spTree>
    <p:extLst>
      <p:ext uri="{BB962C8B-B14F-4D97-AF65-F5344CB8AC3E}">
        <p14:creationId xmlns:p14="http://schemas.microsoft.com/office/powerpoint/2010/main" val="4253215494"/>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74426AB7-D619-4515-962A-BC83909EC01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57250"/>
            <a:ext cx="9144000" cy="5143500"/>
          </a:xfrm>
          <a:prstGeom prst="rect">
            <a:avLst/>
          </a:prstGeom>
          <a:solidFill>
            <a:srgbClr val="3146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342900">
              <a:defRPr/>
            </a:pPr>
            <a:endParaRPr lang="en-US" sz="1350">
              <a:solidFill>
                <a:prstClr val="white"/>
              </a:solidFill>
              <a:latin typeface="Calibri" panose="020F0502020204030204"/>
            </a:endParaRPr>
          </a:p>
        </p:txBody>
      </p:sp>
      <p:sp>
        <p:nvSpPr>
          <p:cNvPr id="12" name="Rectangle 11">
            <a:extLst>
              <a:ext uri="{FF2B5EF4-FFF2-40B4-BE49-F238E27FC236}">
                <a16:creationId xmlns:a16="http://schemas.microsoft.com/office/drawing/2014/main" id="{DE47DF98-723F-4AAC-ABCF-CACBC438F78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82880" y="1049656"/>
            <a:ext cx="8778240" cy="4773929"/>
          </a:xfrm>
          <a:prstGeom prst="rect">
            <a:avLst/>
          </a:prstGeom>
          <a:solidFill>
            <a:srgbClr val="FFFFFF"/>
          </a:solidFill>
          <a:ln w="12700">
            <a:noFill/>
          </a:ln>
        </p:spPr>
        <p:style>
          <a:lnRef idx="2">
            <a:schemeClr val="accent1">
              <a:shade val="50000"/>
            </a:schemeClr>
          </a:lnRef>
          <a:fillRef idx="1">
            <a:schemeClr val="accent1"/>
          </a:fillRef>
          <a:effectRef idx="0">
            <a:schemeClr val="accent1"/>
          </a:effectRef>
          <a:fontRef idx="minor">
            <a:schemeClr val="lt1"/>
          </a:fontRef>
        </p:style>
      </p:sp>
      <p:cxnSp>
        <p:nvCxnSpPr>
          <p:cNvPr id="14" name="Straight Connector 13">
            <a:extLst>
              <a:ext uri="{FF2B5EF4-FFF2-40B4-BE49-F238E27FC236}">
                <a16:creationId xmlns:a16="http://schemas.microsoft.com/office/drawing/2014/main" id="{EA29FC7C-9308-4FDE-8DCA-405668055B0F}"/>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171700" y="5183403"/>
            <a:ext cx="4800600" cy="0"/>
          </a:xfrm>
          <a:prstGeom prst="line">
            <a:avLst/>
          </a:prstGeom>
          <a:ln>
            <a:solidFill>
              <a:srgbClr val="314658"/>
            </a:solidFill>
          </a:ln>
        </p:spPr>
        <p:style>
          <a:lnRef idx="1">
            <a:schemeClr val="accent1"/>
          </a:lnRef>
          <a:fillRef idx="0">
            <a:schemeClr val="accent1"/>
          </a:fillRef>
          <a:effectRef idx="0">
            <a:schemeClr val="accent1"/>
          </a:effectRef>
          <a:fontRef idx="minor">
            <a:schemeClr val="tx1"/>
          </a:fontRef>
        </p:style>
      </p:cxnSp>
      <p:sp>
        <p:nvSpPr>
          <p:cNvPr id="4" name="Title 3">
            <a:extLst>
              <a:ext uri="{FF2B5EF4-FFF2-40B4-BE49-F238E27FC236}">
                <a16:creationId xmlns:a16="http://schemas.microsoft.com/office/drawing/2014/main" id="{82CACE1B-513D-4764-8C28-235D936EFBE2}"/>
              </a:ext>
            </a:extLst>
          </p:cNvPr>
          <p:cNvSpPr>
            <a:spLocks noGrp="1"/>
          </p:cNvSpPr>
          <p:nvPr>
            <p:ph type="ctrTitle"/>
          </p:nvPr>
        </p:nvSpPr>
        <p:spPr>
          <a:xfrm>
            <a:off x="1143000" y="1186337"/>
            <a:ext cx="6858000" cy="733560"/>
          </a:xfrm>
        </p:spPr>
        <p:txBody>
          <a:bodyPr/>
          <a:lstStyle/>
          <a:p>
            <a:r>
              <a:rPr lang="en-US" dirty="0"/>
              <a:t>Opioids &amp; SUD</a:t>
            </a:r>
          </a:p>
        </p:txBody>
      </p:sp>
      <p:cxnSp>
        <p:nvCxnSpPr>
          <p:cNvPr id="7" name="Straight Connector 6">
            <a:extLst>
              <a:ext uri="{FF2B5EF4-FFF2-40B4-BE49-F238E27FC236}">
                <a16:creationId xmlns:a16="http://schemas.microsoft.com/office/drawing/2014/main" id="{83FCE1C7-8D61-4E65-81AC-E79F345DC2C4}"/>
              </a:ext>
            </a:extLst>
          </p:cNvPr>
          <p:cNvCxnSpPr/>
          <p:nvPr/>
        </p:nvCxnSpPr>
        <p:spPr>
          <a:xfrm>
            <a:off x="1225119" y="1989153"/>
            <a:ext cx="6775882" cy="0"/>
          </a:xfrm>
          <a:prstGeom prst="line">
            <a:avLst/>
          </a:prstGeom>
          <a:ln w="38100" cmpd="sng">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2" name="Rectangle 1">
            <a:extLst>
              <a:ext uri="{FF2B5EF4-FFF2-40B4-BE49-F238E27FC236}">
                <a16:creationId xmlns:a16="http://schemas.microsoft.com/office/drawing/2014/main" id="{7E226EAF-8EBD-46E3-9CC6-CF1C186733AD}"/>
              </a:ext>
            </a:extLst>
          </p:cNvPr>
          <p:cNvSpPr/>
          <p:nvPr/>
        </p:nvSpPr>
        <p:spPr>
          <a:xfrm>
            <a:off x="352344" y="2222399"/>
            <a:ext cx="8521430" cy="2806922"/>
          </a:xfrm>
          <a:prstGeom prst="rect">
            <a:avLst/>
          </a:prstGeom>
        </p:spPr>
        <p:txBody>
          <a:bodyPr wrap="square">
            <a:spAutoFit/>
          </a:bodyPr>
          <a:lstStyle/>
          <a:p>
            <a:pPr marL="548640" lvl="2" indent="-342900" defTabSz="342900">
              <a:spcBef>
                <a:spcPct val="20000"/>
              </a:spcBef>
              <a:buSzPct val="100000"/>
              <a:buFont typeface="Wingdings" panose="05000000000000000000" pitchFamily="2" charset="2"/>
              <a:buChar char="q"/>
              <a:tabLst>
                <a:tab pos="260747" algn="l"/>
              </a:tabLst>
              <a:defRPr/>
            </a:pPr>
            <a:r>
              <a:rPr lang="en-US" sz="2100" dirty="0">
                <a:solidFill>
                  <a:prstClr val="black"/>
                </a:solidFill>
                <a:latin typeface="Calibri" panose="020F0502020204030204"/>
              </a:rPr>
              <a:t>Guidance by CMS given to states regarding options for receipt of federal funds for Medicaid covered treatment of SUD through telehealth</a:t>
            </a:r>
          </a:p>
          <a:p>
            <a:pPr marL="548640" lvl="2" indent="-342900" defTabSz="342900">
              <a:spcBef>
                <a:spcPct val="20000"/>
              </a:spcBef>
              <a:buSzPct val="100000"/>
              <a:buFont typeface="Wingdings" panose="05000000000000000000" pitchFamily="2" charset="2"/>
              <a:buChar char="q"/>
              <a:tabLst>
                <a:tab pos="260747" algn="l"/>
              </a:tabLst>
              <a:defRPr/>
            </a:pPr>
            <a:r>
              <a:rPr lang="en-US" sz="2100" dirty="0">
                <a:solidFill>
                  <a:prstClr val="black"/>
                </a:solidFill>
                <a:latin typeface="Calibri" panose="020F0502020204030204"/>
              </a:rPr>
              <a:t>Guidance by CMS on availability of federal funding in Medicaid coverage for SUD treatment services using telehealth through managed care and school-based health centers</a:t>
            </a:r>
          </a:p>
          <a:p>
            <a:pPr marL="548640" lvl="2" indent="-342900" defTabSz="342900">
              <a:spcBef>
                <a:spcPct val="20000"/>
              </a:spcBef>
              <a:buSzPct val="100000"/>
              <a:buFont typeface="Wingdings" panose="05000000000000000000" pitchFamily="2" charset="2"/>
              <a:buChar char="q"/>
              <a:tabLst>
                <a:tab pos="260747" algn="l"/>
              </a:tabLst>
              <a:defRPr/>
            </a:pPr>
            <a:r>
              <a:rPr lang="en-US" sz="2100" dirty="0">
                <a:solidFill>
                  <a:prstClr val="black"/>
                </a:solidFill>
                <a:latin typeface="Calibri" panose="020F0502020204030204"/>
              </a:rPr>
              <a:t>Within one year the DEA must have final regulations for a special registration to remotely prescribe Suboxone/Buprenorphine through telehealth</a:t>
            </a:r>
          </a:p>
        </p:txBody>
      </p:sp>
    </p:spTree>
    <p:extLst>
      <p:ext uri="{BB962C8B-B14F-4D97-AF65-F5344CB8AC3E}">
        <p14:creationId xmlns:p14="http://schemas.microsoft.com/office/powerpoint/2010/main" val="84556474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74426AB7-D619-4515-962A-BC83909EC01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57250"/>
            <a:ext cx="9144000" cy="5143500"/>
          </a:xfrm>
          <a:prstGeom prst="rect">
            <a:avLst/>
          </a:prstGeom>
          <a:solidFill>
            <a:srgbClr val="3146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342900">
              <a:defRPr/>
            </a:pPr>
            <a:endParaRPr lang="en-US" sz="1350">
              <a:solidFill>
                <a:prstClr val="white"/>
              </a:solidFill>
              <a:latin typeface="Calibri" panose="020F0502020204030204"/>
            </a:endParaRPr>
          </a:p>
        </p:txBody>
      </p:sp>
      <p:sp>
        <p:nvSpPr>
          <p:cNvPr id="12" name="Rectangle 11">
            <a:extLst>
              <a:ext uri="{FF2B5EF4-FFF2-40B4-BE49-F238E27FC236}">
                <a16:creationId xmlns:a16="http://schemas.microsoft.com/office/drawing/2014/main" id="{DE47DF98-723F-4AAC-ABCF-CACBC438F78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82880" y="1049656"/>
            <a:ext cx="8778240" cy="4773929"/>
          </a:xfrm>
          <a:prstGeom prst="rect">
            <a:avLst/>
          </a:prstGeom>
          <a:solidFill>
            <a:srgbClr val="FFFFFF"/>
          </a:solidFill>
          <a:ln w="12700">
            <a:noFill/>
          </a:ln>
        </p:spPr>
        <p:style>
          <a:lnRef idx="2">
            <a:schemeClr val="accent1">
              <a:shade val="50000"/>
            </a:schemeClr>
          </a:lnRef>
          <a:fillRef idx="1">
            <a:schemeClr val="accent1"/>
          </a:fillRef>
          <a:effectRef idx="0">
            <a:schemeClr val="accent1"/>
          </a:effectRef>
          <a:fontRef idx="minor">
            <a:schemeClr val="lt1"/>
          </a:fontRef>
        </p:style>
      </p:sp>
      <p:cxnSp>
        <p:nvCxnSpPr>
          <p:cNvPr id="14" name="Straight Connector 13">
            <a:extLst>
              <a:ext uri="{FF2B5EF4-FFF2-40B4-BE49-F238E27FC236}">
                <a16:creationId xmlns:a16="http://schemas.microsoft.com/office/drawing/2014/main" id="{EA29FC7C-9308-4FDE-8DCA-405668055B0F}"/>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171700" y="5183403"/>
            <a:ext cx="4800600" cy="0"/>
          </a:xfrm>
          <a:prstGeom prst="line">
            <a:avLst/>
          </a:prstGeom>
          <a:ln>
            <a:solidFill>
              <a:srgbClr val="314658"/>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9433C283-0F9D-4B45-A99C-E641AF2AC158}"/>
              </a:ext>
            </a:extLst>
          </p:cNvPr>
          <p:cNvSpPr>
            <a:spLocks noGrp="1"/>
          </p:cNvSpPr>
          <p:nvPr>
            <p:ph type="ctrTitle"/>
          </p:nvPr>
        </p:nvSpPr>
        <p:spPr>
          <a:xfrm>
            <a:off x="832485" y="4065267"/>
            <a:ext cx="7475220" cy="1170240"/>
          </a:xfrm>
        </p:spPr>
        <p:txBody>
          <a:bodyPr>
            <a:normAutofit/>
          </a:bodyPr>
          <a:lstStyle/>
          <a:p>
            <a:r>
              <a:rPr lang="en-US" sz="3675" dirty="0">
                <a:solidFill>
                  <a:srgbClr val="314658"/>
                </a:solidFill>
              </a:rPr>
              <a:t>Lloyd Sirmons – Director</a:t>
            </a:r>
            <a:br>
              <a:rPr lang="en-US" sz="3675" dirty="0">
                <a:solidFill>
                  <a:srgbClr val="314658"/>
                </a:solidFill>
              </a:rPr>
            </a:br>
            <a:r>
              <a:rPr lang="en-US" sz="3675" dirty="0">
                <a:solidFill>
                  <a:srgbClr val="314658"/>
                </a:solidFill>
                <a:hlinkClick r:id="rId2"/>
              </a:rPr>
              <a:t>www.setrc.us</a:t>
            </a:r>
            <a:r>
              <a:rPr lang="en-US" sz="3675" dirty="0">
                <a:solidFill>
                  <a:srgbClr val="314658"/>
                </a:solidFill>
              </a:rPr>
              <a:t> – 888.738.7210</a:t>
            </a:r>
          </a:p>
        </p:txBody>
      </p:sp>
      <p:pic>
        <p:nvPicPr>
          <p:cNvPr id="5" name="Picture 4">
            <a:extLst>
              <a:ext uri="{FF2B5EF4-FFF2-40B4-BE49-F238E27FC236}">
                <a16:creationId xmlns:a16="http://schemas.microsoft.com/office/drawing/2014/main" id="{4C687449-384F-45EF-91A6-7219ABE17540}"/>
              </a:ext>
            </a:extLst>
          </p:cNvPr>
          <p:cNvPicPr>
            <a:picLocks noChangeAspect="1"/>
          </p:cNvPicPr>
          <p:nvPr/>
        </p:nvPicPr>
        <p:blipFill rotWithShape="1">
          <a:blip r:embed="rId3">
            <a:extLst>
              <a:ext uri="{28A0092B-C50C-407E-A947-70E740481C1C}">
                <a14:useLocalDpi xmlns:a14="http://schemas.microsoft.com/office/drawing/2010/main" val="0"/>
              </a:ext>
            </a:extLst>
          </a:blip>
          <a:srcRect t="6778" r="1" b="1"/>
          <a:stretch/>
        </p:blipFill>
        <p:spPr>
          <a:xfrm>
            <a:off x="1084944" y="1495758"/>
            <a:ext cx="6970303" cy="2241749"/>
          </a:xfrm>
          <a:prstGeom prst="rect">
            <a:avLst/>
          </a:prstGeom>
        </p:spPr>
      </p:pic>
    </p:spTree>
    <p:extLst>
      <p:ext uri="{BB962C8B-B14F-4D97-AF65-F5344CB8AC3E}">
        <p14:creationId xmlns:p14="http://schemas.microsoft.com/office/powerpoint/2010/main" val="248484333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NCI">
      <a:majorFont>
        <a:latin typeface="Palatino Linotype"/>
        <a:ea typeface=""/>
        <a:cs typeface=""/>
      </a:majorFont>
      <a:minorFont>
        <a:latin typeface="Palatino Linotype"/>
        <a:ea typeface=""/>
        <a:cs typeface=""/>
      </a:minorFont>
    </a:fontScheme>
    <a:fmtScheme name="Glossy">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12700" cap="flat" cmpd="sng" algn="ctr">
          <a:solidFill>
            <a:schemeClr val="phClr">
              <a:tint val="95000"/>
              <a:shade val="95000"/>
              <a:satMod val="120000"/>
            </a:schemeClr>
          </a:solidFill>
          <a:prstDash val="solid"/>
        </a:ln>
        <a:ln w="55000" cap="flat" cmpd="thickThin" algn="ctr">
          <a:solidFill>
            <a:schemeClr val="phClr">
              <a:tint val="90000"/>
              <a:satMod val="130000"/>
            </a:schemeClr>
          </a:solidFill>
          <a:prstDash val="solid"/>
        </a:ln>
        <a:ln w="50800" cap="flat" cmpd="sng"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Default Design">
  <a:themeElements>
    <a:clrScheme name="Default Design 14">
      <a:dk1>
        <a:srgbClr val="000000"/>
      </a:dk1>
      <a:lt1>
        <a:srgbClr val="FFFFFF"/>
      </a:lt1>
      <a:dk2>
        <a:srgbClr val="0000FF"/>
      </a:dk2>
      <a:lt2>
        <a:srgbClr val="FFA833"/>
      </a:lt2>
      <a:accent1>
        <a:srgbClr val="FF0000"/>
      </a:accent1>
      <a:accent2>
        <a:srgbClr val="FFFF00"/>
      </a:accent2>
      <a:accent3>
        <a:srgbClr val="AAAAFF"/>
      </a:accent3>
      <a:accent4>
        <a:srgbClr val="DADADA"/>
      </a:accent4>
      <a:accent5>
        <a:srgbClr val="FFAAAA"/>
      </a:accent5>
      <a:accent6>
        <a:srgbClr val="E7E700"/>
      </a:accent6>
      <a:hlink>
        <a:srgbClr val="99FF66"/>
      </a:hlink>
      <a:folHlink>
        <a:srgbClr val="FF3399"/>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Default Design 13">
        <a:dk1>
          <a:srgbClr val="000000"/>
        </a:dk1>
        <a:lt1>
          <a:srgbClr val="FFFFFF"/>
        </a:lt1>
        <a:dk2>
          <a:srgbClr val="FF9900"/>
        </a:dk2>
        <a:lt2>
          <a:srgbClr val="808080"/>
        </a:lt2>
        <a:accent1>
          <a:srgbClr val="FF0000"/>
        </a:accent1>
        <a:accent2>
          <a:srgbClr val="FFFF00"/>
        </a:accent2>
        <a:accent3>
          <a:srgbClr val="FFFFFF"/>
        </a:accent3>
        <a:accent4>
          <a:srgbClr val="000000"/>
        </a:accent4>
        <a:accent5>
          <a:srgbClr val="FFAAAA"/>
        </a:accent5>
        <a:accent6>
          <a:srgbClr val="E7E700"/>
        </a:accent6>
        <a:hlink>
          <a:srgbClr val="99FF66"/>
        </a:hlink>
        <a:folHlink>
          <a:srgbClr val="FF3399"/>
        </a:folHlink>
      </a:clrScheme>
      <a:clrMap bg1="lt1" tx1="dk1" bg2="lt2" tx2="dk2" accent1="accent1" accent2="accent2" accent3="accent3" accent4="accent4" accent5="accent5" accent6="accent6" hlink="hlink" folHlink="folHlink"/>
    </a:extraClrScheme>
    <a:extraClrScheme>
      <a:clrScheme name="Default Design 14">
        <a:dk1>
          <a:srgbClr val="000000"/>
        </a:dk1>
        <a:lt1>
          <a:srgbClr val="FFFFFF"/>
        </a:lt1>
        <a:dk2>
          <a:srgbClr val="0000FF"/>
        </a:dk2>
        <a:lt2>
          <a:srgbClr val="FFA833"/>
        </a:lt2>
        <a:accent1>
          <a:srgbClr val="FF0000"/>
        </a:accent1>
        <a:accent2>
          <a:srgbClr val="FFFF00"/>
        </a:accent2>
        <a:accent3>
          <a:srgbClr val="AAAAFF"/>
        </a:accent3>
        <a:accent4>
          <a:srgbClr val="DADADA"/>
        </a:accent4>
        <a:accent5>
          <a:srgbClr val="FFAAAA"/>
        </a:accent5>
        <a:accent6>
          <a:srgbClr val="E7E700"/>
        </a:accent6>
        <a:hlink>
          <a:srgbClr val="99FF66"/>
        </a:hlink>
        <a:folHlink>
          <a:srgbClr val="FF3399"/>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3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NCI">
      <a:majorFont>
        <a:latin typeface="Palatino Linotype"/>
        <a:ea typeface=""/>
        <a:cs typeface=""/>
      </a:majorFont>
      <a:minorFont>
        <a:latin typeface="Palatino Linotype"/>
        <a:ea typeface=""/>
        <a:cs typeface=""/>
      </a:minorFont>
    </a:fontScheme>
    <a:fmtScheme name="Glossy">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12700" cap="flat" cmpd="sng" algn="ctr">
          <a:solidFill>
            <a:schemeClr val="phClr">
              <a:tint val="95000"/>
              <a:shade val="95000"/>
              <a:satMod val="120000"/>
            </a:schemeClr>
          </a:solidFill>
          <a:prstDash val="solid"/>
        </a:ln>
        <a:ln w="55000" cap="flat" cmpd="thickThin" algn="ctr">
          <a:solidFill>
            <a:schemeClr val="phClr">
              <a:tint val="90000"/>
              <a:satMod val="130000"/>
            </a:schemeClr>
          </a:solidFill>
          <a:prstDash val="solid"/>
        </a:ln>
        <a:ln w="50800" cap="flat" cmpd="sng"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2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1069</TotalTime>
  <Words>1383</Words>
  <Application>Microsoft Office PowerPoint</Application>
  <PresentationFormat>On-screen Show (4:3)</PresentationFormat>
  <Paragraphs>397</Paragraphs>
  <Slides>64</Slides>
  <Notes>0</Notes>
  <HiddenSlides>0</HiddenSlides>
  <MMClips>0</MMClips>
  <ScaleCrop>false</ScaleCrop>
  <HeadingPairs>
    <vt:vector size="8" baseType="variant">
      <vt:variant>
        <vt:lpstr>Fonts Used</vt:lpstr>
      </vt:variant>
      <vt:variant>
        <vt:i4>14</vt:i4>
      </vt:variant>
      <vt:variant>
        <vt:lpstr>Theme</vt:lpstr>
      </vt:variant>
      <vt:variant>
        <vt:i4>6</vt:i4>
      </vt:variant>
      <vt:variant>
        <vt:lpstr>Embedded OLE Servers</vt:lpstr>
      </vt:variant>
      <vt:variant>
        <vt:i4>4</vt:i4>
      </vt:variant>
      <vt:variant>
        <vt:lpstr>Slide Titles</vt:lpstr>
      </vt:variant>
      <vt:variant>
        <vt:i4>64</vt:i4>
      </vt:variant>
    </vt:vector>
  </HeadingPairs>
  <TitlesOfParts>
    <vt:vector size="88" baseType="lpstr">
      <vt:lpstr>MS PGothic</vt:lpstr>
      <vt:lpstr>Arial</vt:lpstr>
      <vt:lpstr>Arial Black</vt:lpstr>
      <vt:lpstr>Batang</vt:lpstr>
      <vt:lpstr>Calibri</vt:lpstr>
      <vt:lpstr>Calibri Light</vt:lpstr>
      <vt:lpstr>Constantia</vt:lpstr>
      <vt:lpstr>Helv</vt:lpstr>
      <vt:lpstr>Helvetica</vt:lpstr>
      <vt:lpstr>Lucida Grande</vt:lpstr>
      <vt:lpstr>Palatino Linotype</vt:lpstr>
      <vt:lpstr>Times New Roman</vt:lpstr>
      <vt:lpstr>Wingdings</vt:lpstr>
      <vt:lpstr>Wingdings 2</vt:lpstr>
      <vt:lpstr>Flow</vt:lpstr>
      <vt:lpstr>Office Theme</vt:lpstr>
      <vt:lpstr>Default Design</vt:lpstr>
      <vt:lpstr>3_Office Theme</vt:lpstr>
      <vt:lpstr>1_Office Theme</vt:lpstr>
      <vt:lpstr>2_Office Theme</vt:lpstr>
      <vt:lpstr>Document</vt:lpstr>
      <vt:lpstr>Acrobat Document</vt:lpstr>
      <vt:lpstr>Chart</vt:lpstr>
      <vt:lpstr>Presentation</vt:lpstr>
      <vt:lpstr>RURAL TELEHEALTH </vt:lpstr>
      <vt:lpstr>OVERVIEW</vt:lpstr>
      <vt:lpstr>Rural Health Landscape</vt:lpstr>
      <vt:lpstr>PowerPoint Presentation</vt:lpstr>
      <vt:lpstr>Rural Health Landscape</vt:lpstr>
      <vt:lpstr>Rural Health Landscape (cont’d)</vt:lpstr>
      <vt:lpstr>PowerPoint Presentation</vt:lpstr>
      <vt:lpstr>PowerPoint Presentation</vt:lpstr>
      <vt:lpstr>PowerPoint Presentation</vt:lpstr>
      <vt:lpstr>Rural Health Landscape (cont’d)</vt:lpstr>
      <vt:lpstr>PowerPoint Presentation</vt:lpstr>
      <vt:lpstr>Rural Health Landscape (cont’d)</vt:lpstr>
      <vt:lpstr>PowerPoint Presentation</vt:lpstr>
      <vt:lpstr>PowerPoint Presentation</vt:lpstr>
      <vt:lpstr>Rural Health Landscape (cont’d)</vt:lpstr>
      <vt:lpstr>PowerPoint Presentation</vt:lpstr>
      <vt:lpstr>Rural Health Landscape (cont’d)</vt:lpstr>
      <vt:lpstr>Telehealth Opportunities</vt:lpstr>
      <vt:lpstr>Benefits of Telehealth</vt:lpstr>
      <vt:lpstr>Summary</vt:lpstr>
      <vt:lpstr>PowerPoint Presentation</vt:lpstr>
      <vt:lpstr>PowerPoint Presentation</vt:lpstr>
      <vt:lpstr>PowerPoint Presentation</vt:lpstr>
      <vt:lpstr>PowerPoint Presentation</vt:lpstr>
      <vt:lpstr>Telehealth Services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Milestones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Lloyd Sirmons – Director www.setrc.us – 888.738.7210</vt:lpstr>
      <vt:lpstr>On August 20, 2010, Georgia Partnership for TeleHealth (GPT, www.gatelehealth.org) was awarded a HRSA grant from the Office for the Advancement of TeleHealth:   Southeastern TeleHealth Resource Center. </vt:lpstr>
      <vt:lpstr>PowerPoint Presentation</vt:lpstr>
      <vt:lpstr>PowerPoint Presentation</vt:lpstr>
      <vt:lpstr>SETRC provides an applied approach to telehealth education and technical assistance services in order to streamline implementation and better utilize telehealth applications and technology in the region. </vt:lpstr>
      <vt:lpstr>SETRC Advisory Committee</vt:lpstr>
      <vt:lpstr>PowerPoint Presentation</vt:lpstr>
      <vt:lpstr>PowerPoint Presentation</vt:lpstr>
      <vt:lpstr>Why ???</vt:lpstr>
      <vt:lpstr>Where???</vt:lpstr>
      <vt:lpstr>Telemedicine Billing</vt:lpstr>
      <vt:lpstr>Opioids &amp; SUD</vt:lpstr>
      <vt:lpstr>Opioids &amp; SUD</vt:lpstr>
      <vt:lpstr>Lloyd Sirmons – Director www.setrc.us – 888.738.7210</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RURAL TELEHEALTH NEEDS &amp; BENEFITS</dc:title>
  <dc:creator>RH1CLAIL</dc:creator>
  <cp:lastModifiedBy>Smith, Michael</cp:lastModifiedBy>
  <cp:revision>138</cp:revision>
  <dcterms:created xsi:type="dcterms:W3CDTF">2019-04-16T18:42:43Z</dcterms:created>
  <dcterms:modified xsi:type="dcterms:W3CDTF">2019-04-24T18:14:30Z</dcterms:modified>
</cp:coreProperties>
</file>